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59"/>
  </p:notesMasterIdLst>
  <p:handoutMasterIdLst>
    <p:handoutMasterId r:id="rId26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563" r:id="rId44"/>
    <p:sldId id="1333" r:id="rId45"/>
    <p:sldId id="1543" r:id="rId46"/>
    <p:sldId id="1334" r:id="rId47"/>
    <p:sldId id="1335" r:id="rId48"/>
    <p:sldId id="1336" r:id="rId49"/>
    <p:sldId id="1337" r:id="rId50"/>
    <p:sldId id="1338" r:id="rId51"/>
    <p:sldId id="1339" r:id="rId52"/>
    <p:sldId id="1340" r:id="rId53"/>
    <p:sldId id="1341" r:id="rId54"/>
    <p:sldId id="1342" r:id="rId55"/>
    <p:sldId id="1343" r:id="rId56"/>
    <p:sldId id="1344" r:id="rId57"/>
    <p:sldId id="1509" r:id="rId58"/>
    <p:sldId id="1345" r:id="rId59"/>
    <p:sldId id="1544" r:id="rId60"/>
    <p:sldId id="1346" r:id="rId61"/>
    <p:sldId id="1347" r:id="rId62"/>
    <p:sldId id="1348" r:id="rId63"/>
    <p:sldId id="1349" r:id="rId64"/>
    <p:sldId id="1350" r:id="rId65"/>
    <p:sldId id="1353" r:id="rId66"/>
    <p:sldId id="1351" r:id="rId67"/>
    <p:sldId id="1352" r:id="rId68"/>
    <p:sldId id="1354" r:id="rId69"/>
    <p:sldId id="1355" r:id="rId70"/>
    <p:sldId id="1356" r:id="rId71"/>
    <p:sldId id="1357" r:id="rId72"/>
    <p:sldId id="1358" r:id="rId73"/>
    <p:sldId id="1359" r:id="rId74"/>
    <p:sldId id="1360" r:id="rId75"/>
    <p:sldId id="1361" r:id="rId76"/>
    <p:sldId id="1362" r:id="rId77"/>
    <p:sldId id="1363" r:id="rId78"/>
    <p:sldId id="1364" r:id="rId79"/>
    <p:sldId id="1365" r:id="rId80"/>
    <p:sldId id="1366" r:id="rId81"/>
    <p:sldId id="1367" r:id="rId82"/>
    <p:sldId id="1370" r:id="rId83"/>
    <p:sldId id="1368" r:id="rId84"/>
    <p:sldId id="1369" r:id="rId85"/>
    <p:sldId id="1371" r:id="rId86"/>
    <p:sldId id="1378" r:id="rId87"/>
    <p:sldId id="1372" r:id="rId88"/>
    <p:sldId id="1373" r:id="rId89"/>
    <p:sldId id="1375" r:id="rId90"/>
    <p:sldId id="1374" r:id="rId91"/>
    <p:sldId id="1376" r:id="rId92"/>
    <p:sldId id="1377" r:id="rId93"/>
    <p:sldId id="1381" r:id="rId94"/>
    <p:sldId id="1379" r:id="rId95"/>
    <p:sldId id="1545" r:id="rId96"/>
    <p:sldId id="1546" r:id="rId97"/>
    <p:sldId id="1547" r:id="rId98"/>
    <p:sldId id="1380" r:id="rId99"/>
    <p:sldId id="1382" r:id="rId100"/>
    <p:sldId id="1383" r:id="rId101"/>
    <p:sldId id="1384" r:id="rId102"/>
    <p:sldId id="1385" r:id="rId103"/>
    <p:sldId id="1386" r:id="rId104"/>
    <p:sldId id="1387" r:id="rId105"/>
    <p:sldId id="1402" r:id="rId106"/>
    <p:sldId id="1388" r:id="rId107"/>
    <p:sldId id="1389" r:id="rId108"/>
    <p:sldId id="1390" r:id="rId109"/>
    <p:sldId id="1391" r:id="rId110"/>
    <p:sldId id="1392" r:id="rId111"/>
    <p:sldId id="1393" r:id="rId112"/>
    <p:sldId id="1395" r:id="rId113"/>
    <p:sldId id="1394" r:id="rId114"/>
    <p:sldId id="1396" r:id="rId115"/>
    <p:sldId id="1397" r:id="rId116"/>
    <p:sldId id="1565" r:id="rId117"/>
    <p:sldId id="1566" r:id="rId118"/>
    <p:sldId id="1567" r:id="rId119"/>
    <p:sldId id="1568" r:id="rId120"/>
    <p:sldId id="1564" r:id="rId121"/>
    <p:sldId id="1404" r:id="rId122"/>
    <p:sldId id="1510" r:id="rId123"/>
    <p:sldId id="1398" r:id="rId124"/>
    <p:sldId id="1405" r:id="rId125"/>
    <p:sldId id="1511" r:id="rId126"/>
    <p:sldId id="1549" r:id="rId127"/>
    <p:sldId id="1548" r:id="rId128"/>
    <p:sldId id="1406" r:id="rId129"/>
    <p:sldId id="1550" r:id="rId130"/>
    <p:sldId id="1399" r:id="rId131"/>
    <p:sldId id="1400" r:id="rId132"/>
    <p:sldId id="1401" r:id="rId133"/>
    <p:sldId id="1512" r:id="rId134"/>
    <p:sldId id="1407" r:id="rId135"/>
    <p:sldId id="1408" r:id="rId136"/>
    <p:sldId id="1409" r:id="rId137"/>
    <p:sldId id="1410" r:id="rId138"/>
    <p:sldId id="1411" r:id="rId139"/>
    <p:sldId id="1412" r:id="rId140"/>
    <p:sldId id="1414" r:id="rId141"/>
    <p:sldId id="1413" r:id="rId142"/>
    <p:sldId id="1415" r:id="rId143"/>
    <p:sldId id="1416" r:id="rId144"/>
    <p:sldId id="1417" r:id="rId145"/>
    <p:sldId id="1418" r:id="rId146"/>
    <p:sldId id="1420" r:id="rId147"/>
    <p:sldId id="1421" r:id="rId148"/>
    <p:sldId id="1422" r:id="rId149"/>
    <p:sldId id="1423" r:id="rId150"/>
    <p:sldId id="1513" r:id="rId151"/>
    <p:sldId id="1514" r:id="rId152"/>
    <p:sldId id="1427" r:id="rId153"/>
    <p:sldId id="1424" r:id="rId154"/>
    <p:sldId id="1425" r:id="rId155"/>
    <p:sldId id="1426" r:id="rId156"/>
    <p:sldId id="1428" r:id="rId157"/>
    <p:sldId id="1429" r:id="rId158"/>
    <p:sldId id="1430" r:id="rId159"/>
    <p:sldId id="1431" r:id="rId160"/>
    <p:sldId id="1432" r:id="rId161"/>
    <p:sldId id="1434" r:id="rId162"/>
    <p:sldId id="1435" r:id="rId163"/>
    <p:sldId id="1436" r:id="rId164"/>
    <p:sldId id="1437" r:id="rId165"/>
    <p:sldId id="1438" r:id="rId166"/>
    <p:sldId id="1439" r:id="rId167"/>
    <p:sldId id="1441" r:id="rId168"/>
    <p:sldId id="1442" r:id="rId169"/>
    <p:sldId id="1443" r:id="rId170"/>
    <p:sldId id="1444" r:id="rId171"/>
    <p:sldId id="1445" r:id="rId172"/>
    <p:sldId id="1446" r:id="rId173"/>
    <p:sldId id="1447" r:id="rId174"/>
    <p:sldId id="1448" r:id="rId175"/>
    <p:sldId id="1449" r:id="rId176"/>
    <p:sldId id="1450" r:id="rId177"/>
    <p:sldId id="1451" r:id="rId178"/>
    <p:sldId id="1452" r:id="rId179"/>
    <p:sldId id="1453" r:id="rId180"/>
    <p:sldId id="1454" r:id="rId181"/>
    <p:sldId id="1455" r:id="rId182"/>
    <p:sldId id="1456" r:id="rId183"/>
    <p:sldId id="1457" r:id="rId184"/>
    <p:sldId id="1458" r:id="rId185"/>
    <p:sldId id="1459" r:id="rId186"/>
    <p:sldId id="1460" r:id="rId187"/>
    <p:sldId id="1461" r:id="rId188"/>
    <p:sldId id="1462" r:id="rId189"/>
    <p:sldId id="1463" r:id="rId190"/>
    <p:sldId id="1464" r:id="rId191"/>
    <p:sldId id="1465" r:id="rId192"/>
    <p:sldId id="1466" r:id="rId193"/>
    <p:sldId id="1552" r:id="rId194"/>
    <p:sldId id="1569" r:id="rId195"/>
    <p:sldId id="1554" r:id="rId196"/>
    <p:sldId id="1555" r:id="rId197"/>
    <p:sldId id="1570" r:id="rId198"/>
    <p:sldId id="1468" r:id="rId199"/>
    <p:sldId id="1470" r:id="rId200"/>
    <p:sldId id="1571" r:id="rId201"/>
    <p:sldId id="1471" r:id="rId202"/>
    <p:sldId id="1572" r:id="rId203"/>
    <p:sldId id="1573" r:id="rId204"/>
    <p:sldId id="1574" r:id="rId205"/>
    <p:sldId id="1575" r:id="rId206"/>
    <p:sldId id="1516" r:id="rId207"/>
    <p:sldId id="1556" r:id="rId208"/>
    <p:sldId id="1517" r:id="rId209"/>
    <p:sldId id="1518" r:id="rId210"/>
    <p:sldId id="1520" r:id="rId211"/>
    <p:sldId id="1576" r:id="rId212"/>
    <p:sldId id="1577" r:id="rId213"/>
    <p:sldId id="1521" r:id="rId214"/>
    <p:sldId id="1519" r:id="rId215"/>
    <p:sldId id="1523" r:id="rId216"/>
    <p:sldId id="1524" r:id="rId217"/>
    <p:sldId id="1525" r:id="rId218"/>
    <p:sldId id="1578" r:id="rId219"/>
    <p:sldId id="1526" r:id="rId220"/>
    <p:sldId id="1527" r:id="rId221"/>
    <p:sldId id="1528" r:id="rId222"/>
    <p:sldId id="1579" r:id="rId223"/>
    <p:sldId id="1467" r:id="rId224"/>
    <p:sldId id="1529" r:id="rId225"/>
    <p:sldId id="1557" r:id="rId226"/>
    <p:sldId id="1479" r:id="rId227"/>
    <p:sldId id="1478" r:id="rId228"/>
    <p:sldId id="1481" r:id="rId229"/>
    <p:sldId id="1480" r:id="rId230"/>
    <p:sldId id="1483" r:id="rId231"/>
    <p:sldId id="1530" r:id="rId232"/>
    <p:sldId id="1484" r:id="rId233"/>
    <p:sldId id="1531" r:id="rId234"/>
    <p:sldId id="1532" r:id="rId235"/>
    <p:sldId id="1497" r:id="rId236"/>
    <p:sldId id="1503" r:id="rId237"/>
    <p:sldId id="1504" r:id="rId238"/>
    <p:sldId id="1533" r:id="rId239"/>
    <p:sldId id="1534" r:id="rId240"/>
    <p:sldId id="1536" r:id="rId241"/>
    <p:sldId id="1535" r:id="rId242"/>
    <p:sldId id="1537" r:id="rId243"/>
    <p:sldId id="1538" r:id="rId244"/>
    <p:sldId id="1540" r:id="rId245"/>
    <p:sldId id="1539" r:id="rId246"/>
    <p:sldId id="1558" r:id="rId247"/>
    <p:sldId id="1580" r:id="rId248"/>
    <p:sldId id="1582" r:id="rId249"/>
    <p:sldId id="1583" r:id="rId250"/>
    <p:sldId id="1584" r:id="rId251"/>
    <p:sldId id="1585" r:id="rId252"/>
    <p:sldId id="1586" r:id="rId253"/>
    <p:sldId id="1541" r:id="rId254"/>
    <p:sldId id="1559" r:id="rId255"/>
    <p:sldId id="1560" r:id="rId256"/>
    <p:sldId id="1561" r:id="rId257"/>
    <p:sldId id="1562" r:id="rId258"/>
  </p:sldIdLst>
  <p:sldSz cx="10440988" cy="6858000"/>
  <p:notesSz cx="6797675" cy="9926638"/>
  <p:embeddedFontLst>
    <p:embeddedFont>
      <p:font typeface="Cambria Math" panose="02040503050406030204" pitchFamily="18" charset="0"/>
      <p:regular r:id="rId261"/>
    </p:embeddedFont>
    <p:embeddedFont>
      <p:font typeface="Candara" panose="020E0502030303020204" pitchFamily="34" charset="0"/>
      <p:regular r:id="rId262"/>
      <p:bold r:id="rId263"/>
      <p:italic r:id="rId264"/>
      <p:boldItalic r:id="rId265"/>
    </p:embeddedFont>
    <p:embeddedFont>
      <p:font typeface="Consolas" panose="020B0609020204030204" pitchFamily="49" charset="0"/>
      <p:regular r:id="rId266"/>
      <p:bold r:id="rId267"/>
      <p:italic r:id="rId268"/>
      <p:boldItalic r:id="rId269"/>
    </p:embeddedFont>
    <p:embeddedFont>
      <p:font typeface="Microsoft Sans Serif" panose="020B0604020202020204" pitchFamily="34" charset="0"/>
      <p:regular r:id="rId270"/>
    </p:embeddedFont>
    <p:embeddedFont>
      <p:font typeface="고도 M" panose="02000503000000020004" pitchFamily="2" charset="-127"/>
      <p:regular r:id="rId271"/>
    </p:embeddedFont>
    <p:embeddedFont>
      <p:font typeface="맑은 고딕" panose="020B0503020000020004" pitchFamily="50" charset="-127"/>
      <p:regular r:id="rId272"/>
      <p:bold r:id="rId273"/>
    </p:embeddedFont>
    <p:embeddedFont>
      <p:font typeface="맑은 고딕" panose="020B0503020000020004" pitchFamily="50" charset="-127"/>
      <p:regular r:id="rId272"/>
      <p:bold r:id="rId27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65" d="100"/>
          <a:sy n="165" d="100"/>
        </p:scale>
        <p:origin x="1444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font" Target="fonts/font8.fntdata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font" Target="fonts/font10.fntdata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handoutMaster" Target="handoutMasters/handoutMaster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font" Target="fonts/font1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font" Target="fonts/font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font" Target="fonts/font1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font" Target="fonts/font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commentAuthors" Target="commentAuthor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presProps" Target="presProp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font" Target="fonts/font5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viewProps" Target="view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font" Target="fonts/font6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font" Target="fonts/font7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tableStyles" Target="tableStyles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271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626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12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7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95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2076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47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3690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288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75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053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5705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9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91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2594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590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2343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2585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5705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7719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1321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102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014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494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9611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1413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9927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93217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8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65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9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907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79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99393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3642.png"/><Relationship Id="rId4" Type="http://schemas.openxmlformats.org/officeDocument/2006/relationships/image" Target="../media/image36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256.jpeg"/><Relationship Id="rId4" Type="http://schemas.openxmlformats.org/officeDocument/2006/relationships/image" Target="../media/image363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2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103.xml"/><Relationship Id="rId16" Type="http://schemas.openxmlformats.org/officeDocument/2006/relationships/image" Target="../media/image379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1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3631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0.png"/><Relationship Id="rId13" Type="http://schemas.openxmlformats.org/officeDocument/2006/relationships/image" Target="../media/image3820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0.png"/><Relationship Id="rId12" Type="http://schemas.openxmlformats.org/officeDocument/2006/relationships/image" Target="../media/image3810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8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0.png"/><Relationship Id="rId11" Type="http://schemas.openxmlformats.org/officeDocument/2006/relationships/image" Target="../media/image3790.png"/><Relationship Id="rId5" Type="http://schemas.openxmlformats.org/officeDocument/2006/relationships/image" Target="../media/image3730.png"/><Relationship Id="rId15" Type="http://schemas.openxmlformats.org/officeDocument/2006/relationships/image" Target="../media/image3840.png"/><Relationship Id="rId10" Type="http://schemas.openxmlformats.org/officeDocument/2006/relationships/image" Target="../media/image3780.png"/><Relationship Id="rId19" Type="http://schemas.openxmlformats.org/officeDocument/2006/relationships/image" Target="../media/image3701.png"/><Relationship Id="rId4" Type="http://schemas.openxmlformats.org/officeDocument/2006/relationships/image" Target="../media/image3720.png"/><Relationship Id="rId9" Type="http://schemas.openxmlformats.org/officeDocument/2006/relationships/image" Target="../media/image3770.png"/><Relationship Id="rId14" Type="http://schemas.openxmlformats.org/officeDocument/2006/relationships/image" Target="../media/image3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04.png"/><Relationship Id="rId5" Type="http://schemas.openxmlformats.org/officeDocument/2006/relationships/image" Target="../media/image411.png"/><Relationship Id="rId10" Type="http://schemas.openxmlformats.org/officeDocument/2006/relationships/image" Target="../media/image403.png"/><Relationship Id="rId4" Type="http://schemas.openxmlformats.org/officeDocument/2006/relationships/image" Target="../media/image410.png"/><Relationship Id="rId9" Type="http://schemas.openxmlformats.org/officeDocument/2006/relationships/image" Target="../media/image388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26" Type="http://schemas.openxmlformats.org/officeDocument/2006/relationships/image" Target="../media/image415.png"/><Relationship Id="rId39" Type="http://schemas.openxmlformats.org/officeDocument/2006/relationships/image" Target="../media/image443.png"/><Relationship Id="rId34" Type="http://schemas.openxmlformats.org/officeDocument/2006/relationships/image" Target="../media/image436.png"/><Relationship Id="rId42" Type="http://schemas.openxmlformats.org/officeDocument/2006/relationships/image" Target="../media/image448.png"/><Relationship Id="rId47" Type="http://schemas.openxmlformats.org/officeDocument/2006/relationships/image" Target="../media/image454.png"/><Relationship Id="rId50" Type="http://schemas.openxmlformats.org/officeDocument/2006/relationships/image" Target="../media/image437.png"/><Relationship Id="rId55" Type="http://schemas.openxmlformats.org/officeDocument/2006/relationships/image" Target="../media/image455.png"/><Relationship Id="rId25" Type="http://schemas.openxmlformats.org/officeDocument/2006/relationships/image" Target="../media/image446.png"/><Relationship Id="rId33" Type="http://schemas.openxmlformats.org/officeDocument/2006/relationships/image" Target="../media/image435.png"/><Relationship Id="rId38" Type="http://schemas.openxmlformats.org/officeDocument/2006/relationships/image" Target="../media/image442.png"/><Relationship Id="rId46" Type="http://schemas.openxmlformats.org/officeDocument/2006/relationships/image" Target="../media/image453.png"/><Relationship Id="rId59" Type="http://schemas.openxmlformats.org/officeDocument/2006/relationships/image" Target="../media/image459.png"/><Relationship Id="rId2" Type="http://schemas.openxmlformats.org/officeDocument/2006/relationships/notesSlide" Target="../notesSlides/notesSlide113.xml"/><Relationship Id="rId41" Type="http://schemas.openxmlformats.org/officeDocument/2006/relationships/image" Target="../media/image447.png"/><Relationship Id="rId54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34.png"/><Relationship Id="rId32" Type="http://schemas.openxmlformats.org/officeDocument/2006/relationships/image" Target="../media/image433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52.png"/><Relationship Id="rId53" Type="http://schemas.openxmlformats.org/officeDocument/2006/relationships/image" Target="../media/image445.png"/><Relationship Id="rId58" Type="http://schemas.openxmlformats.org/officeDocument/2006/relationships/image" Target="../media/image458.png"/><Relationship Id="rId5" Type="http://schemas.openxmlformats.org/officeDocument/2006/relationships/image" Target="../media/image432.png"/><Relationship Id="rId49" Type="http://schemas.openxmlformats.org/officeDocument/2006/relationships/image" Target="../media/image417.png"/><Relationship Id="rId57" Type="http://schemas.openxmlformats.org/officeDocument/2006/relationships/image" Target="../media/image457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18.png"/><Relationship Id="rId44" Type="http://schemas.openxmlformats.org/officeDocument/2006/relationships/image" Target="../media/image451.png"/><Relationship Id="rId52" Type="http://schemas.openxmlformats.org/officeDocument/2006/relationships/image" Target="../media/image439.png"/><Relationship Id="rId4" Type="http://schemas.openxmlformats.org/officeDocument/2006/relationships/image" Target="../media/image421.png"/><Relationship Id="rId43" Type="http://schemas.openxmlformats.org/officeDocument/2006/relationships/image" Target="../media/image449.png"/><Relationship Id="rId48" Type="http://schemas.openxmlformats.org/officeDocument/2006/relationships/image" Target="../media/image416.png"/><Relationship Id="rId56" Type="http://schemas.openxmlformats.org/officeDocument/2006/relationships/image" Target="../media/image456.png"/><Relationship Id="rId51" Type="http://schemas.openxmlformats.org/officeDocument/2006/relationships/image" Target="../media/image438.png"/><Relationship Id="rId3" Type="http://schemas.openxmlformats.org/officeDocument/2006/relationships/image" Target="../media/image42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67.png"/><Relationship Id="rId39" Type="http://schemas.openxmlformats.org/officeDocument/2006/relationships/image" Target="../media/image473.png"/><Relationship Id="rId34" Type="http://schemas.openxmlformats.org/officeDocument/2006/relationships/image" Target="../media/image4670.png"/><Relationship Id="rId42" Type="http://schemas.openxmlformats.org/officeDocument/2006/relationships/image" Target="../media/image475.png"/><Relationship Id="rId7" Type="http://schemas.openxmlformats.org/officeDocument/2006/relationships/image" Target="../media/image461.png"/><Relationship Id="rId12" Type="http://schemas.openxmlformats.org/officeDocument/2006/relationships/image" Target="../media/image4350.png"/><Relationship Id="rId17" Type="http://schemas.openxmlformats.org/officeDocument/2006/relationships/image" Target="../media/image466.png"/><Relationship Id="rId25" Type="http://schemas.openxmlformats.org/officeDocument/2006/relationships/image" Target="../media/image4590.png"/><Relationship Id="rId33" Type="http://schemas.openxmlformats.org/officeDocument/2006/relationships/image" Target="../media/image4660.png"/><Relationship Id="rId38" Type="http://schemas.openxmlformats.org/officeDocument/2006/relationships/image" Target="../media/image472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65.png"/><Relationship Id="rId20" Type="http://schemas.openxmlformats.org/officeDocument/2006/relationships/image" Target="../media/image4411.png"/><Relationship Id="rId29" Type="http://schemas.openxmlformats.org/officeDocument/2006/relationships/image" Target="../media/image4500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34.png"/><Relationship Id="rId24" Type="http://schemas.openxmlformats.org/officeDocument/2006/relationships/image" Target="../media/image4450.png"/><Relationship Id="rId32" Type="http://schemas.openxmlformats.org/officeDocument/2006/relationships/image" Target="../media/image4650.png"/><Relationship Id="rId37" Type="http://schemas.openxmlformats.org/officeDocument/2006/relationships/image" Target="../media/image471.png"/><Relationship Id="rId40" Type="http://schemas.openxmlformats.org/officeDocument/2006/relationships/image" Target="../media/image4681.png"/><Relationship Id="rId45" Type="http://schemas.openxmlformats.org/officeDocument/2006/relationships/image" Target="../media/image478.png"/><Relationship Id="rId5" Type="http://schemas.openxmlformats.org/officeDocument/2006/relationships/image" Target="../media/image432.png"/><Relationship Id="rId15" Type="http://schemas.openxmlformats.org/officeDocument/2006/relationships/image" Target="../media/image464.png"/><Relationship Id="rId36" Type="http://schemas.openxmlformats.org/officeDocument/2006/relationships/image" Target="../media/image460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9.png"/><Relationship Id="rId44" Type="http://schemas.openxmlformats.org/officeDocument/2006/relationships/image" Target="../media/image477.png"/><Relationship Id="rId4" Type="http://schemas.openxmlformats.org/officeDocument/2006/relationships/image" Target="../media/image421.png"/><Relationship Id="rId9" Type="http://schemas.openxmlformats.org/officeDocument/2006/relationships/image" Target="../media/image462.png"/><Relationship Id="rId14" Type="http://schemas.openxmlformats.org/officeDocument/2006/relationships/image" Target="../media/image463.png"/><Relationship Id="rId30" Type="http://schemas.openxmlformats.org/officeDocument/2006/relationships/image" Target="../media/image468.png"/><Relationship Id="rId35" Type="http://schemas.openxmlformats.org/officeDocument/2006/relationships/image" Target="../media/image470.png"/><Relationship Id="rId43" Type="http://schemas.openxmlformats.org/officeDocument/2006/relationships/image" Target="../media/image476.png"/><Relationship Id="rId8" Type="http://schemas.openxmlformats.org/officeDocument/2006/relationships/image" Target="../media/image425.png"/><Relationship Id="rId3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41.png"/><Relationship Id="rId4" Type="http://schemas.openxmlformats.org/officeDocument/2006/relationships/image" Target="../media/image473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18" Type="http://schemas.openxmlformats.org/officeDocument/2006/relationships/image" Target="../media/image483.png"/><Relationship Id="rId3" Type="http://schemas.openxmlformats.org/officeDocument/2006/relationships/image" Target="../media/image4680.png"/><Relationship Id="rId7" Type="http://schemas.openxmlformats.org/officeDocument/2006/relationships/image" Target="../media/image4720.png"/><Relationship Id="rId12" Type="http://schemas.openxmlformats.org/officeDocument/2006/relationships/image" Target="../media/image4770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0.png"/><Relationship Id="rId11" Type="http://schemas.openxmlformats.org/officeDocument/2006/relationships/image" Target="../media/image4760.png"/><Relationship Id="rId5" Type="http://schemas.openxmlformats.org/officeDocument/2006/relationships/image" Target="../media/image4700.png"/><Relationship Id="rId15" Type="http://schemas.openxmlformats.org/officeDocument/2006/relationships/image" Target="../media/image48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Relationship Id="rId14" Type="http://schemas.openxmlformats.org/officeDocument/2006/relationships/image" Target="../media/image47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50.png"/><Relationship Id="rId4" Type="http://schemas.openxmlformats.org/officeDocument/2006/relationships/image" Target="../media/image4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10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10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1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10.png"/><Relationship Id="rId4" Type="http://schemas.openxmlformats.org/officeDocument/2006/relationships/image" Target="../media/image301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5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0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51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60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47" Type="http://schemas.openxmlformats.org/officeDocument/2006/relationships/image" Target="../media/image235.png"/><Relationship Id="rId50" Type="http://schemas.openxmlformats.org/officeDocument/2006/relationships/image" Target="../media/image238.png"/><Relationship Id="rId55" Type="http://schemas.openxmlformats.org/officeDocument/2006/relationships/image" Target="../media/image243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46" Type="http://schemas.openxmlformats.org/officeDocument/2006/relationships/image" Target="../media/image234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45" Type="http://schemas.openxmlformats.org/officeDocument/2006/relationships/image" Target="../media/image233.png"/><Relationship Id="rId53" Type="http://schemas.openxmlformats.org/officeDocument/2006/relationships/image" Target="../media/image241.png"/><Relationship Id="rId28" Type="http://schemas.openxmlformats.org/officeDocument/2006/relationships/image" Target="../media/image2160.png"/><Relationship Id="rId36" Type="http://schemas.openxmlformats.org/officeDocument/2006/relationships/image" Target="../media/image224.png"/><Relationship Id="rId49" Type="http://schemas.openxmlformats.org/officeDocument/2006/relationships/image" Target="../media/image237.png"/><Relationship Id="rId57" Type="http://schemas.openxmlformats.org/officeDocument/2006/relationships/image" Target="../media/image245.png"/><Relationship Id="rId31" Type="http://schemas.openxmlformats.org/officeDocument/2006/relationships/image" Target="../media/image219.png"/><Relationship Id="rId44" Type="http://schemas.openxmlformats.org/officeDocument/2006/relationships/image" Target="../media/image232.png"/><Relationship Id="rId52" Type="http://schemas.openxmlformats.org/officeDocument/2006/relationships/image" Target="../media/image240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image" Target="../media/image236.png"/><Relationship Id="rId56" Type="http://schemas.openxmlformats.org/officeDocument/2006/relationships/image" Target="../media/image244.png"/><Relationship Id="rId8" Type="http://schemas.openxmlformats.org/officeDocument/2006/relationships/image" Target="../media/image179.png"/><Relationship Id="rId51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01.png"/><Relationship Id="rId18" Type="http://schemas.openxmlformats.org/officeDocument/2006/relationships/image" Target="../media/image249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2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431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5" Type="http://schemas.openxmlformats.org/officeDocument/2006/relationships/image" Target="../media/image2451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391.png"/><Relationship Id="rId14" Type="http://schemas.openxmlformats.org/officeDocument/2006/relationships/image" Target="../media/image24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5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1.png"/><Relationship Id="rId5" Type="http://schemas.openxmlformats.org/officeDocument/2006/relationships/image" Target="../media/image2501.png"/><Relationship Id="rId4" Type="http://schemas.openxmlformats.org/officeDocument/2006/relationships/image" Target="../media/image24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1.png"/><Relationship Id="rId5" Type="http://schemas.openxmlformats.org/officeDocument/2006/relationships/image" Target="../media/image2490.png"/><Relationship Id="rId4" Type="http://schemas.openxmlformats.org/officeDocument/2006/relationships/image" Target="../media/image2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5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3" Type="http://schemas.openxmlformats.org/officeDocument/2006/relationships/image" Target="../media/image255.jpeg"/><Relationship Id="rId7" Type="http://schemas.openxmlformats.org/officeDocument/2006/relationships/image" Target="../media/image25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70.png"/><Relationship Id="rId22" Type="http://schemas.openxmlformats.org/officeDocument/2006/relationships/image" Target="../media/image3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5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27.png"/><Relationship Id="rId4" Type="http://schemas.openxmlformats.org/officeDocument/2006/relationships/image" Target="../media/image3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24405" y="2470666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24405" y="2768903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361610" y="1058711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09E895-0ED0-4619-A7E8-5FB0F3376DD6}"/>
              </a:ext>
            </a:extLst>
          </p:cNvPr>
          <p:cNvGrpSpPr/>
          <p:nvPr/>
        </p:nvGrpSpPr>
        <p:grpSpPr>
          <a:xfrm>
            <a:off x="5394991" y="1506424"/>
            <a:ext cx="5045997" cy="3190920"/>
            <a:chOff x="6015743" y="3126677"/>
            <a:chExt cx="5045997" cy="3190920"/>
          </a:xfrm>
        </p:grpSpPr>
        <p:pic>
          <p:nvPicPr>
            <p:cNvPr id="7" name="Picture 2" descr="사과 - Home | Facebook">
              <a:extLst>
                <a:ext uri="{FF2B5EF4-FFF2-40B4-BE49-F238E27FC236}">
                  <a16:creationId xmlns:a16="http://schemas.microsoft.com/office/drawing/2014/main" id="{542965D4-A4D7-4C4E-927D-941E7A4A9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936A6-04C8-48D1-B294-901534E271C4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117701D-3069-4945-888D-9D8BEF9A4A2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934FA51-A528-4342-B109-7C2319968D20}"/>
                </a:ext>
              </a:extLst>
            </p:cNvPr>
            <p:cNvCxnSpPr>
              <a:stCxn id="7" idx="3"/>
              <a:endCxn id="9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51EBFB-9D0B-44C9-93C9-AE3D2A633547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8C8ABA-FF2D-427E-A946-8D8CBAB6DBE9}"/>
                </a:ext>
              </a:extLst>
            </p:cNvPr>
            <p:cNvCxnSpPr>
              <a:cxnSpLocks/>
              <a:stCxn id="9" idx="6"/>
              <a:endCxn id="36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98B803-857A-4A1E-BE6E-F89F34C68702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14941-F77C-4C15-9039-2FC18493D319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5DB9E-8783-4569-A1D8-25EF52A3A748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6A0B00-E5CB-47C7-9711-78D6F081B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08C00F-3F40-4082-9574-1AFFBF4AE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94898-47DD-45FF-908B-85CB0FB92499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167E25-A4AF-4213-9E9D-73650F289A7A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DF6D9F2-C79C-4321-8B2B-4C6DE224CF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4E9-6CED-4C44-94C2-57AF7ED7AEE9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37CF5B-844B-4B52-B172-CE91BDBD932F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303FBFA-E9C0-4E62-9089-481C3265B80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3629125-AE9A-417A-858E-2CB4B83ECC73}"/>
                </a:ext>
              </a:extLst>
            </p:cNvPr>
            <p:cNvCxnSpPr>
              <a:cxnSpLocks/>
              <a:stCxn id="36" idx="6"/>
              <a:endCxn id="11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C2BA6C-F588-4218-A6CB-E417946F5280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6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1C7E9030-C96C-46A8-84EA-F7073290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4D928F-493F-406B-99BB-278043EFF546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06D52B-E6E6-45F8-ADCC-27E7E6916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3704" r="-3704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1C05D7D-4313-4496-B448-0C33B742A780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9597F-00AF-41AC-9EE1-599290F1BD94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78F8556-766F-4A46-BEC7-80E98918847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4263AE5-AE86-4579-9F92-45657ADD8C26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364FAB-558F-41A2-9A20-40F082E72DD2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426557-F94D-4B02-8C73-BF647B621987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287C415-D064-4CC7-927D-A237474A12BA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9EF1AF-3F79-4600-9E1C-F9915697E7A0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07317E0-DF75-458A-8AED-248A5CB8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3571" r="-3571"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9C8F-1F36-4B3B-9233-BDA2E0F584F8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54E1D22-90EF-46C3-AEE5-A753641F3FB0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954DB0-7984-4900-9AAE-0C842A448F9D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9F5C1ED-3FBB-4987-9D78-6CFE8975CC0F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3742FEA-11CB-4DBE-B0BB-195951BD552A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CB7B261-5256-40F0-963C-73D9F182BAD8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6A2C05-5D08-47EA-9333-F9BB365DC7FB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D70F675-F5A6-4E5D-9E11-36A8B5F5D1B5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6D3413B-B42C-4AC0-BFD3-EE619312D6BE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DF46623-4AE0-4C83-A38F-DB095385AA98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EA8BD4-FA10-46FD-B31F-F6C03E646CFF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B88B98-481B-4CC6-9358-181F4EB82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912D726-05DD-41C7-8EEB-15B0AAFB1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09FC771-1077-4913-AF7A-DCCC11613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D6C2593-1E1C-4B09-8BA1-2CE494EA5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6C9EA29-C98C-4019-9343-42EE35926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777D45B-36B4-453D-AB19-4E6307E62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452BE4-547B-4073-83A3-442F71CEF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78FF735-FDFC-4EB3-8780-15EE151E8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C065CE7-CDCE-4FA9-9495-94B361D0B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6DC1A12-A0B4-432D-A44B-D0B4FEF1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DA90C07-C2AD-4DD0-BE8B-57ED43105A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2917487-5FB8-4A17-B72E-66E2A8504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1A276-DEF2-4C98-80F5-B0754C554205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D85551-F9EA-4AAF-8DA2-81495877507F}"/>
              </a:ext>
            </a:extLst>
          </p:cNvPr>
          <p:cNvGrpSpPr/>
          <p:nvPr/>
        </p:nvGrpSpPr>
        <p:grpSpPr>
          <a:xfrm>
            <a:off x="6011733" y="3122666"/>
            <a:ext cx="5045997" cy="3190920"/>
            <a:chOff x="6015743" y="3126677"/>
            <a:chExt cx="5045997" cy="3190920"/>
          </a:xfrm>
        </p:grpSpPr>
        <p:pic>
          <p:nvPicPr>
            <p:cNvPr id="6" name="Picture 2" descr="사과 - Home | Facebook">
              <a:extLst>
                <a:ext uri="{FF2B5EF4-FFF2-40B4-BE49-F238E27FC236}">
                  <a16:creationId xmlns:a16="http://schemas.microsoft.com/office/drawing/2014/main" id="{9A8D92CA-17CD-4A75-A9A2-9FD81F545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332" y="3781275"/>
              <a:ext cx="475886" cy="45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6A6FBF-4200-4E1B-9E9D-C6F7AC39CEDE}"/>
                </a:ext>
              </a:extLst>
            </p:cNvPr>
            <p:cNvSpPr txBox="1"/>
            <p:nvPr/>
          </p:nvSpPr>
          <p:spPr>
            <a:xfrm>
              <a:off x="7231620" y="3784761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A329B96-03E4-41FE-A86B-08BAAD04E8BC}"/>
                </a:ext>
              </a:extLst>
            </p:cNvPr>
            <p:cNvSpPr/>
            <p:nvPr/>
          </p:nvSpPr>
          <p:spPr>
            <a:xfrm>
              <a:off x="7894479" y="379779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6386519-DE83-47A9-90D7-377F30FE8E24}"/>
                </a:ext>
              </a:extLst>
            </p:cNvPr>
            <p:cNvCxnSpPr>
              <a:stCxn id="6" idx="3"/>
              <a:endCxn id="8" idx="2"/>
            </p:cNvCxnSpPr>
            <p:nvPr/>
          </p:nvCxnSpPr>
          <p:spPr>
            <a:xfrm>
              <a:off x="6961218" y="4007839"/>
              <a:ext cx="933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71777A-84F0-4183-BEAD-5D95649F055B}"/>
                </a:ext>
              </a:extLst>
            </p:cNvPr>
            <p:cNvSpPr/>
            <p:nvPr/>
          </p:nvSpPr>
          <p:spPr>
            <a:xfrm>
              <a:off x="9671234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9895FBE-BCC0-4624-BD3D-3926776FE0EB}"/>
                </a:ext>
              </a:extLst>
            </p:cNvPr>
            <p:cNvCxnSpPr>
              <a:cxnSpLocks/>
              <a:stCxn id="8" idx="6"/>
              <a:endCxn id="35" idx="1"/>
            </p:cNvCxnSpPr>
            <p:nvPr/>
          </p:nvCxnSpPr>
          <p:spPr>
            <a:xfrm>
              <a:off x="8314572" y="4007839"/>
              <a:ext cx="593926" cy="2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DC6FE40-1C4A-4C9C-B2DE-76A4ECAAFB2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0091327" y="4444448"/>
              <a:ext cx="970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E8B3E-16CA-4040-AD66-365B42548717}"/>
                </a:ext>
              </a:extLst>
            </p:cNvPr>
            <p:cNvSpPr txBox="1"/>
            <p:nvPr/>
          </p:nvSpPr>
          <p:spPr>
            <a:xfrm>
              <a:off x="8499594" y="3920902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8980D-4854-4EA5-A63D-CEB39840B034}"/>
                </a:ext>
              </a:extLst>
            </p:cNvPr>
            <p:cNvSpPr txBox="1"/>
            <p:nvPr/>
          </p:nvSpPr>
          <p:spPr>
            <a:xfrm>
              <a:off x="10335986" y="4225097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/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407CB-7CDB-4798-8948-698A4D0D3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33" y="388058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/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D276EB-F986-4FB6-9D50-13BDB7E51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1175" y="4317190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6AEEB-71B3-4EE1-846C-B273084C61DE}"/>
                </a:ext>
              </a:extLst>
            </p:cNvPr>
            <p:cNvSpPr txBox="1"/>
            <p:nvPr/>
          </p:nvSpPr>
          <p:spPr>
            <a:xfrm>
              <a:off x="6015743" y="3126677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913FDB-5BBE-4894-BBC9-78A5E3C28B6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6881686" y="3257482"/>
              <a:ext cx="664117" cy="28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C0E73C-BBDE-42D3-9AA3-E634DB0FECF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7545803" y="3281958"/>
              <a:ext cx="410198" cy="57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A7846-56B4-446D-AFDC-1146A81AA2DF}"/>
                </a:ext>
              </a:extLst>
            </p:cNvPr>
            <p:cNvSpPr txBox="1"/>
            <p:nvPr/>
          </p:nvSpPr>
          <p:spPr>
            <a:xfrm>
              <a:off x="7666578" y="331711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9A9AAA-340C-4F48-8C4D-404AE943F010}"/>
                </a:ext>
              </a:extLst>
            </p:cNvPr>
            <p:cNvSpPr txBox="1"/>
            <p:nvPr/>
          </p:nvSpPr>
          <p:spPr>
            <a:xfrm>
              <a:off x="6496014" y="58292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071AAAB-DDA0-4814-A818-331BA4528B3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7062195" y="5960065"/>
              <a:ext cx="1737154" cy="2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37777D7-65E9-45D9-9A99-FD99635332EA}"/>
                </a:ext>
              </a:extLst>
            </p:cNvPr>
            <p:cNvCxnSpPr>
              <a:cxnSpLocks/>
              <a:stCxn id="35" idx="6"/>
              <a:endCxn id="10" idx="2"/>
            </p:cNvCxnSpPr>
            <p:nvPr/>
          </p:nvCxnSpPr>
          <p:spPr>
            <a:xfrm>
              <a:off x="9267069" y="4444448"/>
              <a:ext cx="404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64BF4-DBB5-4635-B136-81084BEA47FA}"/>
                </a:ext>
              </a:extLst>
            </p:cNvPr>
            <p:cNvSpPr txBox="1"/>
            <p:nvPr/>
          </p:nvSpPr>
          <p:spPr>
            <a:xfrm>
              <a:off x="8247319" y="565594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5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856C1152-7E0F-44D1-A94E-13F1B1AE1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592" y="4717840"/>
              <a:ext cx="734091" cy="49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392F479-546B-46C1-87AE-2AE058AA3D82}"/>
                </a:ext>
              </a:extLst>
            </p:cNvPr>
            <p:cNvSpPr/>
            <p:nvPr/>
          </p:nvSpPr>
          <p:spPr>
            <a:xfrm>
              <a:off x="7899404" y="4756524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/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AE32AD9-065E-4D9D-B77F-01B1F4B51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57" y="4823096"/>
                  <a:ext cx="169918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3571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B510F2E-3407-4ABC-A09C-49A5ACD65740}"/>
                </a:ext>
              </a:extLst>
            </p:cNvPr>
            <p:cNvCxnSpPr>
              <a:cxnSpLocks/>
              <a:stCxn id="25" idx="3"/>
              <a:endCxn id="26" idx="2"/>
            </p:cNvCxnSpPr>
            <p:nvPr/>
          </p:nvCxnSpPr>
          <p:spPr>
            <a:xfrm>
              <a:off x="7163683" y="4966570"/>
              <a:ext cx="735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5634D9-26A4-4826-82E1-A4B81397B9D5}"/>
                </a:ext>
              </a:extLst>
            </p:cNvPr>
            <p:cNvSpPr txBox="1"/>
            <p:nvPr/>
          </p:nvSpPr>
          <p:spPr>
            <a:xfrm>
              <a:off x="7328806" y="470198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AC86E56-D1B9-48CC-AD80-5A21B89956E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7569119" y="5115095"/>
              <a:ext cx="391806" cy="26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508561-7C37-4110-AA13-368E9463D2B3}"/>
                </a:ext>
              </a:extLst>
            </p:cNvPr>
            <p:cNvCxnSpPr/>
            <p:nvPr/>
          </p:nvCxnSpPr>
          <p:spPr>
            <a:xfrm flipV="1">
              <a:off x="7204077" y="5377657"/>
              <a:ext cx="37545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6CE050-560F-48A6-BEB2-C66B2DBD49A6}"/>
                </a:ext>
              </a:extLst>
            </p:cNvPr>
            <p:cNvSpPr txBox="1"/>
            <p:nvPr/>
          </p:nvSpPr>
          <p:spPr>
            <a:xfrm>
              <a:off x="7638189" y="504615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C0154-60C2-432C-84F6-551AFD9609EB}"/>
                </a:ext>
              </a:extLst>
            </p:cNvPr>
            <p:cNvSpPr txBox="1"/>
            <p:nvPr/>
          </p:nvSpPr>
          <p:spPr>
            <a:xfrm>
              <a:off x="6281235" y="5236004"/>
              <a:ext cx="737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5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5BBF404-2612-4CA2-8836-8DC5CE2290D2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V="1">
              <a:off x="8314572" y="4592973"/>
              <a:ext cx="593926" cy="35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8896D72-B803-45F1-B403-4ABC1DFB0F07}"/>
                </a:ext>
              </a:extLst>
            </p:cNvPr>
            <p:cNvSpPr/>
            <p:nvPr/>
          </p:nvSpPr>
          <p:spPr>
            <a:xfrm>
              <a:off x="8846977" y="4234402"/>
              <a:ext cx="420092" cy="42009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/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05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4073A3-8D5F-48DD-B363-752E213B5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18" y="4317190"/>
                  <a:ext cx="174728" cy="161583"/>
                </a:xfrm>
                <a:prstGeom prst="rect">
                  <a:avLst/>
                </a:prstGeom>
                <a:blipFill>
                  <a:blip r:embed="rId6"/>
                  <a:stretch>
                    <a:fillRect l="-3571" r="-3571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6B9C6-06C5-46E3-8087-6779C06CF86B}"/>
                </a:ext>
              </a:extLst>
            </p:cNvPr>
            <p:cNvSpPr txBox="1"/>
            <p:nvPr/>
          </p:nvSpPr>
          <p:spPr>
            <a:xfrm>
              <a:off x="8358658" y="4563425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0DE483-57DA-4CDE-BABF-52FC07BC96B1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799349" y="4592973"/>
              <a:ext cx="933406" cy="139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FF07E-4D45-468A-B0A6-162FF77C8672}"/>
                </a:ext>
              </a:extLst>
            </p:cNvPr>
            <p:cNvSpPr txBox="1"/>
            <p:nvPr/>
          </p:nvSpPr>
          <p:spPr>
            <a:xfrm>
              <a:off x="10415227" y="4504949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92A716-E8B7-4D33-8851-A53F704CEB23}"/>
                </a:ext>
              </a:extLst>
            </p:cNvPr>
            <p:cNvSpPr/>
            <p:nvPr/>
          </p:nvSpPr>
          <p:spPr>
            <a:xfrm>
              <a:off x="9246107" y="4570125"/>
              <a:ext cx="389066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5B8D37-D84D-4795-A27F-297438957E42}"/>
                </a:ext>
              </a:extLst>
            </p:cNvPr>
            <p:cNvSpPr/>
            <p:nvPr/>
          </p:nvSpPr>
          <p:spPr>
            <a:xfrm>
              <a:off x="7302845" y="611246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084B44-B966-4079-93F9-115AD8591B69}"/>
                </a:ext>
              </a:extLst>
            </p:cNvPr>
            <p:cNvSpPr/>
            <p:nvPr/>
          </p:nvSpPr>
          <p:spPr>
            <a:xfrm>
              <a:off x="8512151" y="4954305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9499C76-A293-4742-8A70-6D864719A137}"/>
                </a:ext>
              </a:extLst>
            </p:cNvPr>
            <p:cNvSpPr/>
            <p:nvPr/>
          </p:nvSpPr>
          <p:spPr>
            <a:xfrm>
              <a:off x="8311176" y="427439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D61628-9A7D-4930-ABC0-5366E6A5CB0D}"/>
                </a:ext>
              </a:extLst>
            </p:cNvPr>
            <p:cNvSpPr/>
            <p:nvPr/>
          </p:nvSpPr>
          <p:spPr>
            <a:xfrm>
              <a:off x="7226671" y="4126852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06D664C-4002-46A0-A444-094C56FC87CC}"/>
                </a:ext>
              </a:extLst>
            </p:cNvPr>
            <p:cNvSpPr/>
            <p:nvPr/>
          </p:nvSpPr>
          <p:spPr>
            <a:xfrm>
              <a:off x="7176119" y="3419886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F6990F-F24D-4522-841F-E0A011731C26}"/>
                </a:ext>
              </a:extLst>
            </p:cNvPr>
            <p:cNvSpPr/>
            <p:nvPr/>
          </p:nvSpPr>
          <p:spPr>
            <a:xfrm>
              <a:off x="7288235" y="5070843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CD66AD-0EA9-41D7-BD4F-4F445D059463}"/>
                </a:ext>
              </a:extLst>
            </p:cNvPr>
            <p:cNvSpPr/>
            <p:nvPr/>
          </p:nvSpPr>
          <p:spPr>
            <a:xfrm>
              <a:off x="7302845" y="5505604"/>
              <a:ext cx="382951" cy="2051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FF1FCC2-B241-4EE0-BB75-A0DDD6521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327" y="4522165"/>
              <a:ext cx="97041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B1F602-9944-41D9-B1F3-87836984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052" y="4504949"/>
              <a:ext cx="42113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748D6A3-1C68-4A7D-8F04-30C45156A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8773" y="4089470"/>
              <a:ext cx="546121" cy="256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6987458-4AE5-4504-9A47-605970F390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7174" y="4648193"/>
              <a:ext cx="600732" cy="36968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616D6B8-9518-432B-8CF5-3A0734A91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4660" y="4069941"/>
              <a:ext cx="989195" cy="4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96818F5-D04F-4A97-B5D8-DCD8E514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916" y="5044569"/>
              <a:ext cx="752939" cy="691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659AED7-1E92-4A3B-A795-E0B9E743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008" y="4636882"/>
              <a:ext cx="967331" cy="14394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3BD038E-24DF-4A92-A69F-ABED73092F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0322" y="6063904"/>
              <a:ext cx="1637687" cy="55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C83F0AD-B7BB-4481-8EFD-447962F1E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008" y="5156505"/>
              <a:ext cx="424293" cy="28146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1319A98-BF53-4A71-AFFF-FEFB5BE0A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528" y="5439273"/>
              <a:ext cx="383379" cy="352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869A029-13B1-4CBC-B394-AEDCFEE41D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5406" y="3339272"/>
              <a:ext cx="400078" cy="56535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AA7BC6B4-1444-4823-B629-7916CC495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1920" y="3347447"/>
              <a:ext cx="358779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C025A9-17BE-409A-9776-23681AB6B733}"/>
                </a:ext>
              </a:extLst>
            </p:cNvPr>
            <p:cNvSpPr txBox="1"/>
            <p:nvPr/>
          </p:nvSpPr>
          <p:spPr>
            <a:xfrm>
              <a:off x="9263515" y="4210624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1391393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5825924" y="1089641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4783508" y="2150345"/>
            <a:ext cx="1042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5828385" y="1271517"/>
            <a:ext cx="1025495" cy="880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64" y="3025121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339012" y="511331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74676" y="5418114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2948612" y="541811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63" y="5279614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2948612" y="554876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160368" y="5544334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74" y="4956448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1" y="4957162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65" y="4454059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33" y="5622658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80" y="5581811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258632" y="510888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094296" y="541368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6868232" y="541368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83" y="5275186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97" r="-4396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6868232" y="554433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079988" y="553990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594" y="4952020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1" y="4952734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51" y="4457833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676" y="5581811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89" y="5644650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390094" y="19865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394594" y="856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6595240" y="20558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6772532" y="1326531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5825923" y="1326530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5510407" y="11010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194862" y="205586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306835" y="19310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>
            <a:cxnSpLocks/>
          </p:cNvCxnSpPr>
          <p:nvPr/>
        </p:nvCxnSpPr>
        <p:spPr>
          <a:xfrm>
            <a:off x="4557568" y="2150345"/>
            <a:ext cx="126835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101689" y="2074171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410137" y="153239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825922" y="1255824"/>
            <a:ext cx="1054452" cy="9089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25" y="5680675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85" y="5694088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/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732EEC-91BC-4F9C-BD25-6BE5D0DA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100663"/>
                <a:ext cx="919674" cy="369332"/>
              </a:xfrm>
              <a:prstGeom prst="rect">
                <a:avLst/>
              </a:prstGeom>
              <a:blipFill>
                <a:blip r:embed="rId19"/>
                <a:stretch>
                  <a:fillRect l="-264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/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504F9A-4F91-4729-A845-3D830F7E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47" y="1618182"/>
                <a:ext cx="916789" cy="369332"/>
              </a:xfrm>
              <a:prstGeom prst="rect">
                <a:avLst/>
              </a:prstGeom>
              <a:blipFill>
                <a:blip r:embed="rId20"/>
                <a:stretch>
                  <a:fillRect l="-2649" r="-198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CD96D90-57AD-432B-BC56-EBE7AB80AECC}"/>
              </a:ext>
            </a:extLst>
          </p:cNvPr>
          <p:cNvSpPr txBox="1"/>
          <p:nvPr/>
        </p:nvSpPr>
        <p:spPr>
          <a:xfrm>
            <a:off x="4899492" y="331355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[1,-2,3,-4,5] =&gt; [1,0,3,0,5]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[-1,0,-1,0,-1] &lt;= [-1,1,-1,1,-1]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B877B4-B82C-447E-9DDF-DF74A170774D}"/>
              </a:ext>
            </a:extLst>
          </p:cNvPr>
          <p:cNvSpPr/>
          <p:nvPr/>
        </p:nvSpPr>
        <p:spPr>
          <a:xfrm>
            <a:off x="913814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89308-2DE2-4950-85E7-C3C247088B4A}"/>
              </a:ext>
            </a:extLst>
          </p:cNvPr>
          <p:cNvSpPr/>
          <p:nvPr/>
        </p:nvSpPr>
        <p:spPr>
          <a:xfrm>
            <a:off x="964148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B1D6AD-F309-4AAA-8219-AE3547D85B8C}"/>
              </a:ext>
            </a:extLst>
          </p:cNvPr>
          <p:cNvSpPr/>
          <p:nvPr/>
        </p:nvSpPr>
        <p:spPr>
          <a:xfrm>
            <a:off x="1014482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D2469F-E750-4525-A6D3-31A10F98166A}"/>
              </a:ext>
            </a:extLst>
          </p:cNvPr>
          <p:cNvSpPr/>
          <p:nvPr/>
        </p:nvSpPr>
        <p:spPr>
          <a:xfrm>
            <a:off x="10648160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EC54D4-CE57-42F7-A2F8-93F5EC9E0089}"/>
              </a:ext>
            </a:extLst>
          </p:cNvPr>
          <p:cNvSpPr txBox="1"/>
          <p:nvPr/>
        </p:nvSpPr>
        <p:spPr>
          <a:xfrm>
            <a:off x="8307590" y="578800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CDFBC5-B8DA-4ED5-B84A-CBAF70BEBDC0}"/>
              </a:ext>
            </a:extLst>
          </p:cNvPr>
          <p:cNvSpPr/>
          <p:nvPr/>
        </p:nvSpPr>
        <p:spPr>
          <a:xfrm>
            <a:off x="605104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625014-E591-4AA3-9835-7305F73B082A}"/>
              </a:ext>
            </a:extLst>
          </p:cNvPr>
          <p:cNvSpPr/>
          <p:nvPr/>
        </p:nvSpPr>
        <p:spPr>
          <a:xfrm>
            <a:off x="655438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7923B3-AAFB-42F4-99D6-93DB130CD005}"/>
              </a:ext>
            </a:extLst>
          </p:cNvPr>
          <p:cNvSpPr/>
          <p:nvPr/>
        </p:nvSpPr>
        <p:spPr>
          <a:xfrm>
            <a:off x="705772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53E5C9-E349-43BF-B22C-C3228E35B99A}"/>
              </a:ext>
            </a:extLst>
          </p:cNvPr>
          <p:cNvSpPr/>
          <p:nvPr/>
        </p:nvSpPr>
        <p:spPr>
          <a:xfrm>
            <a:off x="7561064" y="5788001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E69C9-19C9-483D-A0DF-FB2ED81E4589}"/>
              </a:ext>
            </a:extLst>
          </p:cNvPr>
          <p:cNvSpPr txBox="1"/>
          <p:nvPr/>
        </p:nvSpPr>
        <p:spPr>
          <a:xfrm>
            <a:off x="5515960" y="579891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573" y="4236777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30" y="1693316"/>
                <a:ext cx="903389" cy="369332"/>
              </a:xfrm>
              <a:prstGeom prst="rect">
                <a:avLst/>
              </a:prstGeom>
              <a:blipFill>
                <a:blip r:embed="rId6"/>
                <a:stretch>
                  <a:fillRect l="-1351" r="-67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/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D8F8BA-117C-43C3-A028-0DA9D4D4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26" y="816525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/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FD218F-CD8A-4A04-B72C-AF327F1F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08" y="2459072"/>
                <a:ext cx="690895" cy="307777"/>
              </a:xfrm>
              <a:prstGeom prst="rect">
                <a:avLst/>
              </a:prstGeom>
              <a:blipFill>
                <a:blip r:embed="rId31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/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497CD9D-BE04-4B42-9F52-673A0FBE8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056" y="1368009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/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C7AC6D-EE25-4838-AAFE-9C39422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1428958"/>
                <a:ext cx="590995" cy="307777"/>
              </a:xfrm>
              <a:prstGeom prst="rect">
                <a:avLst/>
              </a:prstGeom>
              <a:blipFill>
                <a:blip r:embed="rId33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/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B6CBED7-D549-44FE-8B66-460E3C42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15" y="2629654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/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B09AE9-F975-43E2-B16F-74ED64CE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67" y="1728518"/>
                <a:ext cx="590995" cy="307777"/>
              </a:xfrm>
              <a:prstGeom prst="rect">
                <a:avLst/>
              </a:prstGeom>
              <a:blipFill>
                <a:blip r:embed="rId37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/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E8FB76A-8B6E-42C2-B69A-EF123DF8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47" y="1720243"/>
                <a:ext cx="690895" cy="307777"/>
              </a:xfrm>
              <a:prstGeom prst="rect">
                <a:avLst/>
              </a:prstGeom>
              <a:blipFill>
                <a:blip r:embed="rId3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/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E418A-18F6-4D13-A110-3742A093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3" y="1722947"/>
                <a:ext cx="854593" cy="307777"/>
              </a:xfrm>
              <a:prstGeom prst="rect">
                <a:avLst/>
              </a:prstGeom>
              <a:blipFill>
                <a:blip r:embed="rId39"/>
                <a:stretch>
                  <a:fillRect t="-4000" r="-571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/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7BED80C-D364-430E-908D-4343F4DB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04" y="3394845"/>
                <a:ext cx="590995" cy="307777"/>
              </a:xfrm>
              <a:prstGeom prst="rect">
                <a:avLst/>
              </a:prstGeom>
              <a:blipFill>
                <a:blip r:embed="rId40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/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F69DE1-62E3-42A3-9888-597A777E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78" y="3399718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/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048727-39D7-4365-BA6C-A9B8DDED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96" y="3845850"/>
                <a:ext cx="954492" cy="307777"/>
              </a:xfrm>
              <a:prstGeom prst="rect">
                <a:avLst/>
              </a:prstGeom>
              <a:blipFill>
                <a:blip r:embed="rId42"/>
                <a:stretch>
                  <a:fillRect t="-2000" r="-4459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CBB4CEA5-AFC1-40E8-8F38-DD0985D0DFA2}"/>
              </a:ext>
            </a:extLst>
          </p:cNvPr>
          <p:cNvSpPr/>
          <p:nvPr/>
        </p:nvSpPr>
        <p:spPr>
          <a:xfrm>
            <a:off x="7457978" y="417897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696192-99A6-4708-98AB-7F920E38E634}"/>
              </a:ext>
            </a:extLst>
          </p:cNvPr>
          <p:cNvSpPr/>
          <p:nvPr/>
        </p:nvSpPr>
        <p:spPr>
          <a:xfrm>
            <a:off x="7457978" y="446412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52822DB-6918-4C7B-9E2E-66F34F7B738B}"/>
              </a:ext>
            </a:extLst>
          </p:cNvPr>
          <p:cNvSpPr/>
          <p:nvPr/>
        </p:nvSpPr>
        <p:spPr>
          <a:xfrm>
            <a:off x="8202862" y="425012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7DA6DA-0A9C-4238-B6B3-10FECFEB96B4}"/>
              </a:ext>
            </a:extLst>
          </p:cNvPr>
          <p:cNvSpPr/>
          <p:nvPr/>
        </p:nvSpPr>
        <p:spPr>
          <a:xfrm>
            <a:off x="8510639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DE4427-9436-4A10-8C12-3FCD1096C001}"/>
              </a:ext>
            </a:extLst>
          </p:cNvPr>
          <p:cNvSpPr/>
          <p:nvPr/>
        </p:nvSpPr>
        <p:spPr>
          <a:xfrm>
            <a:off x="8818416" y="4250120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/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587BDC4-C8DB-479A-BEFB-055F34B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8" y="4156345"/>
                <a:ext cx="193964" cy="30777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/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27C0B0-A7B3-449E-94B8-7BBFDD2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32" y="3859883"/>
                <a:ext cx="690895" cy="307777"/>
              </a:xfrm>
              <a:prstGeom prst="rect">
                <a:avLst/>
              </a:prstGeom>
              <a:blipFill>
                <a:blip r:embed="rId44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/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1BD0F4-BD24-4C2B-8B27-457414A0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07" y="3859884"/>
                <a:ext cx="690895" cy="307777"/>
              </a:xfrm>
              <a:prstGeom prst="rect">
                <a:avLst/>
              </a:prstGeom>
              <a:blipFill>
                <a:blip r:embed="rId45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6924B02-AE89-4E84-9C71-8D30BC86605E}"/>
              </a:ext>
            </a:extLst>
          </p:cNvPr>
          <p:cNvSpPr/>
          <p:nvPr/>
        </p:nvSpPr>
        <p:spPr>
          <a:xfrm>
            <a:off x="9695456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36B17B-8D9D-4280-9F98-31D4DF95C790}"/>
              </a:ext>
            </a:extLst>
          </p:cNvPr>
          <p:cNvSpPr/>
          <p:nvPr/>
        </p:nvSpPr>
        <p:spPr>
          <a:xfrm>
            <a:off x="9695456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AF2338-DB37-43BF-8E32-F0F2A525A92B}"/>
              </a:ext>
            </a:extLst>
          </p:cNvPr>
          <p:cNvSpPr/>
          <p:nvPr/>
        </p:nvSpPr>
        <p:spPr>
          <a:xfrm>
            <a:off x="10003233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C791B0B-C3DE-4037-87A1-3E5AD28C6552}"/>
              </a:ext>
            </a:extLst>
          </p:cNvPr>
          <p:cNvSpPr/>
          <p:nvPr/>
        </p:nvSpPr>
        <p:spPr>
          <a:xfrm>
            <a:off x="10003232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3D5DA8-598F-4430-8294-2666888C800D}"/>
              </a:ext>
            </a:extLst>
          </p:cNvPr>
          <p:cNvSpPr/>
          <p:nvPr/>
        </p:nvSpPr>
        <p:spPr>
          <a:xfrm>
            <a:off x="10311009" y="40682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36546A-0AF3-4F8E-92CC-13657C8CECAD}"/>
              </a:ext>
            </a:extLst>
          </p:cNvPr>
          <p:cNvSpPr/>
          <p:nvPr/>
        </p:nvSpPr>
        <p:spPr>
          <a:xfrm>
            <a:off x="10311008" y="4371498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F123B-D3C6-4C10-BA55-4C4DACBBBAFD}"/>
              </a:ext>
            </a:extLst>
          </p:cNvPr>
          <p:cNvSpPr txBox="1"/>
          <p:nvPr/>
        </p:nvSpPr>
        <p:spPr>
          <a:xfrm>
            <a:off x="900123" y="4409396"/>
            <a:ext cx="4732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미분은 편미분으로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변수 자리에 뒤에서 온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 쓰고 남은 행렬은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행렬곱을 해준다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/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9C58B33-0C54-4634-883F-87A19C6F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54" y="675886"/>
                <a:ext cx="903389" cy="369332"/>
              </a:xfrm>
              <a:prstGeom prst="rect">
                <a:avLst/>
              </a:prstGeom>
              <a:blipFill>
                <a:blip r:embed="rId46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/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782CEF4-67EB-4FE9-9C07-E6520BD1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5" y="2260322"/>
                <a:ext cx="903389" cy="369332"/>
              </a:xfrm>
              <a:prstGeom prst="rect">
                <a:avLst/>
              </a:prstGeom>
              <a:blipFill>
                <a:blip r:embed="rId47"/>
                <a:stretch>
                  <a:fillRect l="-202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/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3B1D29-22E6-4A05-9BA8-DC8D6B4C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87" y="2320146"/>
                <a:ext cx="525931" cy="61901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/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BFD21DC-8ED8-41C6-BA41-C7884BE6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765" y="2905828"/>
                <a:ext cx="590995" cy="307777"/>
              </a:xfrm>
              <a:prstGeom prst="rect">
                <a:avLst/>
              </a:prstGeom>
              <a:blipFill>
                <a:blip r:embed="rId49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/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0D2B45A-73B5-4B9C-A777-088AADA8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05" y="2979675"/>
                <a:ext cx="525931" cy="61901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/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5A68921-D3FA-4AB9-9CB3-E16B4035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6" y="2246478"/>
                <a:ext cx="525931" cy="619016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/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764796D-E56C-4B12-ADD0-B4D79FD9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964" y="2865494"/>
                <a:ext cx="690895" cy="307777"/>
              </a:xfrm>
              <a:prstGeom prst="rect">
                <a:avLst/>
              </a:prstGeom>
              <a:blipFill>
                <a:blip r:embed="rId5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/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9D1D5B-BF50-4E13-B032-9AE5B7824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008" y="2221235"/>
                <a:ext cx="1111513" cy="61901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/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6B8E946-A6B4-4DD3-94DB-A325BF40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0" y="2865493"/>
                <a:ext cx="690895" cy="307777"/>
              </a:xfrm>
              <a:prstGeom prst="rect">
                <a:avLst/>
              </a:prstGeom>
              <a:blipFill>
                <a:blip r:embed="rId54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/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CB996C1-BD48-4ABA-B83B-1A712AF1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6" y="2965398"/>
                <a:ext cx="651653" cy="369332"/>
              </a:xfrm>
              <a:prstGeom prst="rect">
                <a:avLst/>
              </a:prstGeom>
              <a:blipFill>
                <a:blip r:embed="rId55"/>
                <a:stretch>
                  <a:fillRect l="-3738" r="-93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/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F725F8F-BD42-41F6-BA56-B59D8D97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99" y="3276531"/>
                <a:ext cx="690895" cy="307777"/>
              </a:xfrm>
              <a:prstGeom prst="rect">
                <a:avLst/>
              </a:prstGeom>
              <a:blipFill>
                <a:blip r:embed="rId5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/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7C1B922-F19D-4CEF-A7C4-B9F8444C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82" y="1470617"/>
                <a:ext cx="554126" cy="369332"/>
              </a:xfrm>
              <a:prstGeom prst="rect">
                <a:avLst/>
              </a:prstGeom>
              <a:blipFill>
                <a:blip r:embed="rId57"/>
                <a:stretch>
                  <a:fillRect l="-4444" r="-333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/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3F2E5B9-FCD9-4645-8094-9B4F24AD9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92" y="941364"/>
                <a:ext cx="1111513" cy="61901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/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(3,)(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FA77CE-1782-44EB-9A68-D39864DF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824" y="1478420"/>
                <a:ext cx="1140825" cy="307777"/>
              </a:xfrm>
              <a:prstGeom prst="rect">
                <a:avLst/>
              </a:prstGeom>
              <a:blipFill>
                <a:blip r:embed="rId59"/>
                <a:stretch>
                  <a:fillRect l="-4278" t="-4000" r="-427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844952" y="1948405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2BB3F-8C22-4BA2-AA03-78BEC33AAED9}"/>
              </a:ext>
            </a:extLst>
          </p:cNvPr>
          <p:cNvSpPr/>
          <p:nvPr/>
        </p:nvSpPr>
        <p:spPr>
          <a:xfrm>
            <a:off x="6454420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367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3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717631" y="2137458"/>
            <a:ext cx="3752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648446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051433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880977C-0982-4F92-A430-FC96C19D1EA3}"/>
              </a:ext>
            </a:extLst>
          </p:cNvPr>
          <p:cNvSpPr/>
          <p:nvPr/>
        </p:nvSpPr>
        <p:spPr>
          <a:xfrm>
            <a:off x="6454420" y="199470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64C6E2-6501-414A-B121-CDFAB4A8BDAC}"/>
              </a:ext>
            </a:extLst>
          </p:cNvPr>
          <p:cNvSpPr/>
          <p:nvPr/>
        </p:nvSpPr>
        <p:spPr>
          <a:xfrm>
            <a:off x="5648446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E20A7E-035E-4B23-A5A3-D853A661D661}"/>
              </a:ext>
            </a:extLst>
          </p:cNvPr>
          <p:cNvSpPr/>
          <p:nvPr/>
        </p:nvSpPr>
        <p:spPr>
          <a:xfrm>
            <a:off x="6051433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075634" y="2306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6062612" y="31380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3CE37B8-B94C-4CDF-92B3-8108044EE4BF}"/>
              </a:ext>
            </a:extLst>
          </p:cNvPr>
          <p:cNvSpPr/>
          <p:nvPr/>
        </p:nvSpPr>
        <p:spPr>
          <a:xfrm>
            <a:off x="5648446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A51A0DF-21DF-49CF-ACEB-2ECF03F8E9D7}"/>
              </a:ext>
            </a:extLst>
          </p:cNvPr>
          <p:cNvSpPr/>
          <p:nvPr/>
        </p:nvSpPr>
        <p:spPr>
          <a:xfrm>
            <a:off x="6051433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52D67DC-3092-4EC2-A92E-9F05A4CF24AA}"/>
              </a:ext>
            </a:extLst>
          </p:cNvPr>
          <p:cNvSpPr/>
          <p:nvPr/>
        </p:nvSpPr>
        <p:spPr>
          <a:xfrm>
            <a:off x="6454420" y="3560920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CA6786-B88E-43D1-99CB-7447A79EFABD}"/>
              </a:ext>
            </a:extLst>
          </p:cNvPr>
          <p:cNvSpPr/>
          <p:nvPr/>
        </p:nvSpPr>
        <p:spPr>
          <a:xfrm>
            <a:off x="6454419" y="2767892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23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94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75943" y="1185229"/>
            <a:ext cx="5821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broadcast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Repeat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FDCA0-1E00-4B9B-9519-2B721659885D}"/>
              </a:ext>
            </a:extLst>
          </p:cNvPr>
          <p:cNvSpPr txBox="1"/>
          <p:nvPr/>
        </p:nvSpPr>
        <p:spPr>
          <a:xfrm>
            <a:off x="222250" y="2122025"/>
            <a:ext cx="4772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np.array([[1,2],[3,4]])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a+b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378DF4-BBFF-420E-B867-311950A5838D}"/>
              </a:ext>
            </a:extLst>
          </p:cNvPr>
          <p:cNvSpPr/>
          <p:nvPr/>
        </p:nvSpPr>
        <p:spPr>
          <a:xfrm>
            <a:off x="5721752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B22F60D-C6E0-4727-A466-DBB70971422B}"/>
              </a:ext>
            </a:extLst>
          </p:cNvPr>
          <p:cNvSpPr/>
          <p:nvPr/>
        </p:nvSpPr>
        <p:spPr>
          <a:xfrm>
            <a:off x="6124739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ED2D0-8DC9-41E7-8D36-4D3105FFFAAA}"/>
              </a:ext>
            </a:extLst>
          </p:cNvPr>
          <p:cNvSpPr txBox="1"/>
          <p:nvPr/>
        </p:nvSpPr>
        <p:spPr>
          <a:xfrm>
            <a:off x="6674489" y="23367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5C87DDA-212E-4C8A-A0D0-8DAFA5DE7DE4}"/>
              </a:ext>
            </a:extLst>
          </p:cNvPr>
          <p:cNvSpPr txBox="1"/>
          <p:nvPr/>
        </p:nvSpPr>
        <p:spPr>
          <a:xfrm>
            <a:off x="7976001" y="23661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05FA8-C131-40E7-8483-6DEED1971948}"/>
              </a:ext>
            </a:extLst>
          </p:cNvPr>
          <p:cNvSpPr/>
          <p:nvPr/>
        </p:nvSpPr>
        <p:spPr>
          <a:xfrm>
            <a:off x="5721752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D7811-039C-4C2A-A9A6-B6B5A26B5067}"/>
              </a:ext>
            </a:extLst>
          </p:cNvPr>
          <p:cNvSpPr/>
          <p:nvPr/>
        </p:nvSpPr>
        <p:spPr>
          <a:xfrm>
            <a:off x="6124739" y="2596935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F6FEEC-5AA1-4F31-8108-DC41DA611EF7}"/>
              </a:ext>
            </a:extLst>
          </p:cNvPr>
          <p:cNvSpPr/>
          <p:nvPr/>
        </p:nvSpPr>
        <p:spPr>
          <a:xfrm>
            <a:off x="7132356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BF67F9-E47C-4812-AFD6-6F36068AF74E}"/>
              </a:ext>
            </a:extLst>
          </p:cNvPr>
          <p:cNvSpPr/>
          <p:nvPr/>
        </p:nvSpPr>
        <p:spPr>
          <a:xfrm>
            <a:off x="7529977" y="2193948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336B8-D2BC-45AB-826C-3CF32D8F739A}"/>
              </a:ext>
            </a:extLst>
          </p:cNvPr>
          <p:cNvSpPr/>
          <p:nvPr/>
        </p:nvSpPr>
        <p:spPr>
          <a:xfrm>
            <a:off x="7132356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6DB75B-2A2F-48CD-AC8B-0926D25FCBFA}"/>
              </a:ext>
            </a:extLst>
          </p:cNvPr>
          <p:cNvSpPr/>
          <p:nvPr/>
        </p:nvSpPr>
        <p:spPr>
          <a:xfrm>
            <a:off x="7529977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360936-6AA5-4A5E-AA7B-4FDE22E1B304}"/>
              </a:ext>
            </a:extLst>
          </p:cNvPr>
          <p:cNvSpPr/>
          <p:nvPr/>
        </p:nvSpPr>
        <p:spPr>
          <a:xfrm>
            <a:off x="8488102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78D62-579F-4536-8566-3A378D5D53CF}"/>
              </a:ext>
            </a:extLst>
          </p:cNvPr>
          <p:cNvSpPr/>
          <p:nvPr/>
        </p:nvSpPr>
        <p:spPr>
          <a:xfrm>
            <a:off x="8891089" y="2193947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A56205-5470-4548-B917-959924A405AD}"/>
              </a:ext>
            </a:extLst>
          </p:cNvPr>
          <p:cNvSpPr/>
          <p:nvPr/>
        </p:nvSpPr>
        <p:spPr>
          <a:xfrm>
            <a:off x="8488102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3273A-080E-4FFB-9418-9E92A8C89010}"/>
              </a:ext>
            </a:extLst>
          </p:cNvPr>
          <p:cNvSpPr/>
          <p:nvPr/>
        </p:nvSpPr>
        <p:spPr>
          <a:xfrm>
            <a:off x="8891089" y="2596934"/>
            <a:ext cx="402987" cy="40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07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733662" cy="307777"/>
              </a:xfrm>
              <a:prstGeom prst="rect">
                <a:avLst/>
              </a:prstGeom>
              <a:blipFill>
                <a:blip r:embed="rId6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733662" cy="307777"/>
              </a:xfrm>
              <a:prstGeom prst="rect">
                <a:avLst/>
              </a:prstGeom>
              <a:blipFill>
                <a:blip r:embed="rId7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34" y="1380011"/>
                <a:ext cx="733662" cy="307777"/>
              </a:xfrm>
              <a:prstGeom prst="rect">
                <a:avLst/>
              </a:prstGeom>
              <a:blipFill>
                <a:blip r:embed="rId9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17" y="1480727"/>
                <a:ext cx="733662" cy="307777"/>
              </a:xfrm>
              <a:prstGeom prst="rect">
                <a:avLst/>
              </a:prstGeom>
              <a:blipFill>
                <a:blip r:embed="rId14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24" y="2291543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292" y="2913265"/>
                <a:ext cx="733662" cy="307777"/>
              </a:xfrm>
              <a:prstGeom prst="rect">
                <a:avLst/>
              </a:prstGeom>
              <a:blipFill>
                <a:blip r:embed="rId16"/>
                <a:stretch>
                  <a:fillRect l="-6667" t="-2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34" y="3323505"/>
                <a:ext cx="323898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86" y="2200607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156" y="3911585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690894" cy="307777"/>
              </a:xfrm>
              <a:prstGeom prst="rect">
                <a:avLst/>
              </a:prstGeom>
              <a:blipFill>
                <a:blip r:embed="rId31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/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F698C6-CDA0-4955-8E67-2E5BA7F2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433" y="1708284"/>
                <a:ext cx="733662" cy="307777"/>
              </a:xfrm>
              <a:prstGeom prst="rect">
                <a:avLst/>
              </a:prstGeom>
              <a:blipFill>
                <a:blip r:embed="rId35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/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D64411A-5AAE-439C-B8E5-46688D34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263" y="1707767"/>
                <a:ext cx="690895" cy="307777"/>
              </a:xfrm>
              <a:prstGeom prst="rect">
                <a:avLst/>
              </a:prstGeom>
              <a:blipFill>
                <a:blip r:embed="rId3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/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75A0F11-E15C-467B-8F8A-E594C6E7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555" y="1695583"/>
                <a:ext cx="997261" cy="307777"/>
              </a:xfrm>
              <a:prstGeom prst="rect">
                <a:avLst/>
              </a:prstGeom>
              <a:blipFill>
                <a:blip r:embed="rId37"/>
                <a:stretch>
                  <a:fillRect t="-1961" r="-42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/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F2BAF9-1BD7-4740-AF37-20F9CFB4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70" y="3228718"/>
                <a:ext cx="733662" cy="307777"/>
              </a:xfrm>
              <a:prstGeom prst="rect">
                <a:avLst/>
              </a:prstGeom>
              <a:blipFill>
                <a:blip r:embed="rId38"/>
                <a:stretch>
                  <a:fillRect l="-6612" t="-4000" r="-578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/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1FBC4AF-8339-4E89-9176-40022847B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94" y="3228718"/>
                <a:ext cx="733662" cy="307777"/>
              </a:xfrm>
              <a:prstGeom prst="rect">
                <a:avLst/>
              </a:prstGeom>
              <a:blipFill>
                <a:blip r:embed="rId39"/>
                <a:stretch>
                  <a:fillRect l="-6667" t="-4000" r="-66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/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8E1F64F-8591-44B6-879A-5386D843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34" y="3246189"/>
                <a:ext cx="997261" cy="307777"/>
              </a:xfrm>
              <a:prstGeom prst="rect">
                <a:avLst/>
              </a:prstGeom>
              <a:blipFill>
                <a:blip r:embed="rId40"/>
                <a:stretch>
                  <a:fillRect t="-4000" r="-426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/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4C291D-4AD9-4E8C-90A9-CE57451F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9" y="3736197"/>
                <a:ext cx="590995" cy="307777"/>
              </a:xfrm>
              <a:prstGeom prst="rect">
                <a:avLst/>
              </a:prstGeom>
              <a:blipFill>
                <a:blip r:embed="rId41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/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C52E109-D5BB-41C7-9AA0-502FA44E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93" y="2555399"/>
                <a:ext cx="687979" cy="666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/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314E098-2595-4D0D-851B-7FA57ED8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68" y="3121223"/>
                <a:ext cx="733662" cy="307777"/>
              </a:xfrm>
              <a:prstGeom prst="rect">
                <a:avLst/>
              </a:prstGeom>
              <a:blipFill>
                <a:blip r:embed="rId43"/>
                <a:stretch>
                  <a:fillRect l="-6667" t="-1961" r="-666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/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8CA7BA-6F52-4A93-AA36-49DF458C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5" y="4108066"/>
                <a:ext cx="590996" cy="307777"/>
              </a:xfrm>
              <a:prstGeom prst="rect">
                <a:avLst/>
              </a:prstGeom>
              <a:blipFill>
                <a:blip r:embed="rId4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/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(5, 3)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A7CB09-30B4-4359-A609-9403532A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507" y="5129068"/>
                <a:ext cx="733662" cy="307777"/>
              </a:xfrm>
              <a:prstGeom prst="rect">
                <a:avLst/>
              </a:prstGeom>
              <a:blipFill>
                <a:blip r:embed="rId45"/>
                <a:stretch>
                  <a:fillRect l="-6612" t="-1961" r="-578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9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/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058AD-E239-437F-8646-2CB1CE3A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04" y="4590458"/>
                <a:ext cx="22985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/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E0D25-C292-4695-ABCC-8550C811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256907"/>
                <a:ext cx="229850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/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557765-1E38-4A03-A327-E133BDCE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61" y="5983116"/>
                <a:ext cx="2898383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060727" cy="400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4386532" y="1061722"/>
            <a:ext cx="3265638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22141A-ABA3-4F10-831C-F3F221AE84E0}"/>
              </a:ext>
            </a:extLst>
          </p:cNvPr>
          <p:cNvSpPr/>
          <p:nvPr/>
        </p:nvSpPr>
        <p:spPr>
          <a:xfrm>
            <a:off x="5736742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256A94-4245-4150-A287-6831FC30D5B6}"/>
              </a:ext>
            </a:extLst>
          </p:cNvPr>
          <p:cNvSpPr/>
          <p:nvPr/>
        </p:nvSpPr>
        <p:spPr>
          <a:xfrm>
            <a:off x="6037683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8C8961-485B-45E0-85EC-0660EACF1779}"/>
              </a:ext>
            </a:extLst>
          </p:cNvPr>
          <p:cNvSpPr/>
          <p:nvPr/>
        </p:nvSpPr>
        <p:spPr>
          <a:xfrm>
            <a:off x="6338624" y="34753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23FC00-BCCE-49C6-A745-45BED55B22B2}"/>
              </a:ext>
            </a:extLst>
          </p:cNvPr>
          <p:cNvSpPr/>
          <p:nvPr/>
        </p:nvSpPr>
        <p:spPr>
          <a:xfrm>
            <a:off x="5736742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D3CB019-3135-46B4-B874-9DD2A7FE20DE}"/>
              </a:ext>
            </a:extLst>
          </p:cNvPr>
          <p:cNvSpPr/>
          <p:nvPr/>
        </p:nvSpPr>
        <p:spPr>
          <a:xfrm>
            <a:off x="6037683" y="377628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423DDE-FD2B-43A5-A873-0787C8AD4A6D}"/>
              </a:ext>
            </a:extLst>
          </p:cNvPr>
          <p:cNvSpPr/>
          <p:nvPr/>
        </p:nvSpPr>
        <p:spPr>
          <a:xfrm>
            <a:off x="6338623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55EF-99F0-4BF4-A88D-782AB1E9FB68}"/>
              </a:ext>
            </a:extLst>
          </p:cNvPr>
          <p:cNvSpPr txBox="1"/>
          <p:nvPr/>
        </p:nvSpPr>
        <p:spPr>
          <a:xfrm>
            <a:off x="5689593" y="31402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6366E39-2245-4898-B04A-9175DECAB512}"/>
              </a:ext>
            </a:extLst>
          </p:cNvPr>
          <p:cNvSpPr/>
          <p:nvPr/>
        </p:nvSpPr>
        <p:spPr>
          <a:xfrm>
            <a:off x="7106855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11F255-3AFE-4F20-8CA1-B430C36F3789}"/>
              </a:ext>
            </a:extLst>
          </p:cNvPr>
          <p:cNvSpPr/>
          <p:nvPr/>
        </p:nvSpPr>
        <p:spPr>
          <a:xfrm>
            <a:off x="7407796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CC3EC4C-C22D-48E4-9659-EB916CBD2BE9}"/>
              </a:ext>
            </a:extLst>
          </p:cNvPr>
          <p:cNvSpPr/>
          <p:nvPr/>
        </p:nvSpPr>
        <p:spPr>
          <a:xfrm>
            <a:off x="7708737" y="362581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7AB9C6-6045-451B-9247-E91D2CEC92EE}"/>
              </a:ext>
            </a:extLst>
          </p:cNvPr>
          <p:cNvSpPr txBox="1"/>
          <p:nvPr/>
        </p:nvSpPr>
        <p:spPr>
          <a:xfrm>
            <a:off x="7061330" y="33215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835C172-D1FE-44D6-8F80-464E519F08AC}"/>
              </a:ext>
            </a:extLst>
          </p:cNvPr>
          <p:cNvSpPr/>
          <p:nvPr/>
        </p:nvSpPr>
        <p:spPr>
          <a:xfrm>
            <a:off x="4769286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BE99B63-D42D-4068-B308-1A4AE1684D8F}"/>
              </a:ext>
            </a:extLst>
          </p:cNvPr>
          <p:cNvSpPr/>
          <p:nvPr/>
        </p:nvSpPr>
        <p:spPr>
          <a:xfrm>
            <a:off x="5070227" y="347534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FE9F54-0BB5-4C10-BB71-65908C53533E}"/>
              </a:ext>
            </a:extLst>
          </p:cNvPr>
          <p:cNvSpPr/>
          <p:nvPr/>
        </p:nvSpPr>
        <p:spPr>
          <a:xfrm>
            <a:off x="4769286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194497C-9ACD-4E0C-8771-E49447511BFD}"/>
              </a:ext>
            </a:extLst>
          </p:cNvPr>
          <p:cNvSpPr/>
          <p:nvPr/>
        </p:nvSpPr>
        <p:spPr>
          <a:xfrm>
            <a:off x="5070227" y="377628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54DC2E-F568-4999-9203-57B7A70E37BC}"/>
              </a:ext>
            </a:extLst>
          </p:cNvPr>
          <p:cNvSpPr txBox="1"/>
          <p:nvPr/>
        </p:nvSpPr>
        <p:spPr>
          <a:xfrm>
            <a:off x="4566451" y="31402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F11B09-9CD9-42DE-9E05-8A984D05D69C}"/>
              </a:ext>
            </a:extLst>
          </p:cNvPr>
          <p:cNvSpPr txBox="1"/>
          <p:nvPr/>
        </p:nvSpPr>
        <p:spPr>
          <a:xfrm>
            <a:off x="5383815" y="3520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FE452-DBFA-4A86-970F-94DA71973D8D}"/>
              </a:ext>
            </a:extLst>
          </p:cNvPr>
          <p:cNvSpPr txBox="1"/>
          <p:nvPr/>
        </p:nvSpPr>
        <p:spPr>
          <a:xfrm>
            <a:off x="6711961" y="359162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29AE594-A254-42EA-9093-2402D0161560}"/>
              </a:ext>
            </a:extLst>
          </p:cNvPr>
          <p:cNvSpPr txBox="1"/>
          <p:nvPr/>
        </p:nvSpPr>
        <p:spPr>
          <a:xfrm>
            <a:off x="8054755" y="35675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B4EE69-D2BF-4FBD-82C6-8DB1FDD9889C}"/>
              </a:ext>
            </a:extLst>
          </p:cNvPr>
          <p:cNvSpPr txBox="1"/>
          <p:nvPr/>
        </p:nvSpPr>
        <p:spPr>
          <a:xfrm>
            <a:off x="469252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2B6A2CC-9873-400E-A447-76DEF5EF3018}"/>
              </a:ext>
            </a:extLst>
          </p:cNvPr>
          <p:cNvSpPr txBox="1"/>
          <p:nvPr/>
        </p:nvSpPr>
        <p:spPr>
          <a:xfrm>
            <a:off x="5370299" y="407722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319589E-B368-452C-81E5-404A5DDD1C85}"/>
              </a:ext>
            </a:extLst>
          </p:cNvPr>
          <p:cNvSpPr txBox="1"/>
          <p:nvPr/>
        </p:nvSpPr>
        <p:spPr>
          <a:xfrm>
            <a:off x="8567512" y="40842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35598CD-4635-4DDB-A3D0-FCFAF258514E}"/>
              </a:ext>
            </a:extLst>
          </p:cNvPr>
          <p:cNvSpPr txBox="1"/>
          <p:nvPr/>
        </p:nvSpPr>
        <p:spPr>
          <a:xfrm>
            <a:off x="7187966" y="407722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6165DA-FBB8-43C1-B1CF-CFE6A9FA38F1}"/>
              </a:ext>
            </a:extLst>
          </p:cNvPr>
          <p:cNvSpPr/>
          <p:nvPr/>
        </p:nvSpPr>
        <p:spPr>
          <a:xfrm>
            <a:off x="8421460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F984A5-0818-4528-A99E-1E44E85BD785}"/>
              </a:ext>
            </a:extLst>
          </p:cNvPr>
          <p:cNvSpPr/>
          <p:nvPr/>
        </p:nvSpPr>
        <p:spPr>
          <a:xfrm>
            <a:off x="8722401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982E1B0-5637-4B43-8CF4-9EB0A5340BBE}"/>
              </a:ext>
            </a:extLst>
          </p:cNvPr>
          <p:cNvSpPr/>
          <p:nvPr/>
        </p:nvSpPr>
        <p:spPr>
          <a:xfrm>
            <a:off x="9023342" y="34854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8A4EB6-90A2-4509-9E00-08F33E439C5A}"/>
              </a:ext>
            </a:extLst>
          </p:cNvPr>
          <p:cNvSpPr/>
          <p:nvPr/>
        </p:nvSpPr>
        <p:spPr>
          <a:xfrm>
            <a:off x="8421460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93904F9-CCE6-4171-B562-C5B33AD74079}"/>
              </a:ext>
            </a:extLst>
          </p:cNvPr>
          <p:cNvSpPr/>
          <p:nvPr/>
        </p:nvSpPr>
        <p:spPr>
          <a:xfrm>
            <a:off x="8722401" y="37864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CD91265-5882-4924-8209-5B8F093C807E}"/>
              </a:ext>
            </a:extLst>
          </p:cNvPr>
          <p:cNvSpPr/>
          <p:nvPr/>
        </p:nvSpPr>
        <p:spPr>
          <a:xfrm>
            <a:off x="9023341" y="378641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E3FF2A-48D2-4778-8D4C-BFA0FB8C9A8A}"/>
              </a:ext>
            </a:extLst>
          </p:cNvPr>
          <p:cNvSpPr txBox="1"/>
          <p:nvPr/>
        </p:nvSpPr>
        <p:spPr>
          <a:xfrm>
            <a:off x="8623546" y="3124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4337EA-6322-41D5-BB09-2E031D42B1C0}"/>
              </a:ext>
            </a:extLst>
          </p:cNvPr>
          <p:cNvSpPr/>
          <p:nvPr/>
        </p:nvSpPr>
        <p:spPr>
          <a:xfrm>
            <a:off x="4663776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49CDC66-61A4-4063-9700-1B54C1FC1FD0}"/>
              </a:ext>
            </a:extLst>
          </p:cNvPr>
          <p:cNvSpPr/>
          <p:nvPr/>
        </p:nvSpPr>
        <p:spPr>
          <a:xfrm>
            <a:off x="4964717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D021791-8FEC-4120-A250-BC653A41137F}"/>
              </a:ext>
            </a:extLst>
          </p:cNvPr>
          <p:cNvSpPr/>
          <p:nvPr/>
        </p:nvSpPr>
        <p:spPr>
          <a:xfrm>
            <a:off x="5265658" y="486377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F82E0BD-FB53-4B67-A996-E5F9971FE253}"/>
              </a:ext>
            </a:extLst>
          </p:cNvPr>
          <p:cNvSpPr/>
          <p:nvPr/>
        </p:nvSpPr>
        <p:spPr>
          <a:xfrm>
            <a:off x="4663776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13E4C6F-748F-4281-9186-BBFDA4640908}"/>
              </a:ext>
            </a:extLst>
          </p:cNvPr>
          <p:cNvSpPr/>
          <p:nvPr/>
        </p:nvSpPr>
        <p:spPr>
          <a:xfrm>
            <a:off x="4964717" y="5164716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69D94B-6C69-42DE-917A-11C351F4107E}"/>
              </a:ext>
            </a:extLst>
          </p:cNvPr>
          <p:cNvSpPr/>
          <p:nvPr/>
        </p:nvSpPr>
        <p:spPr>
          <a:xfrm>
            <a:off x="5265657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0ADA811-1B45-4CAC-9AA2-F80DA91F2456}"/>
              </a:ext>
            </a:extLst>
          </p:cNvPr>
          <p:cNvSpPr txBox="1"/>
          <p:nvPr/>
        </p:nvSpPr>
        <p:spPr>
          <a:xfrm>
            <a:off x="4727946" y="449444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796808D-1A7C-4E35-9E4F-2DD68BF58559}"/>
              </a:ext>
            </a:extLst>
          </p:cNvPr>
          <p:cNvSpPr/>
          <p:nvPr/>
        </p:nvSpPr>
        <p:spPr>
          <a:xfrm>
            <a:off x="5927498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3F6B5DF-42FA-451B-A9D4-3B501F457D29}"/>
              </a:ext>
            </a:extLst>
          </p:cNvPr>
          <p:cNvSpPr/>
          <p:nvPr/>
        </p:nvSpPr>
        <p:spPr>
          <a:xfrm>
            <a:off x="6228439" y="4747501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6FA651F-58C1-4B2E-9828-EBAAA33F042D}"/>
              </a:ext>
            </a:extLst>
          </p:cNvPr>
          <p:cNvSpPr/>
          <p:nvPr/>
        </p:nvSpPr>
        <p:spPr>
          <a:xfrm>
            <a:off x="5927498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1360FDB-7918-4AC6-BDE3-7D13268AFADE}"/>
              </a:ext>
            </a:extLst>
          </p:cNvPr>
          <p:cNvSpPr/>
          <p:nvPr/>
        </p:nvSpPr>
        <p:spPr>
          <a:xfrm>
            <a:off x="6228439" y="50415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D651F35-C870-4526-B632-89FB732FD960}"/>
              </a:ext>
            </a:extLst>
          </p:cNvPr>
          <p:cNvSpPr/>
          <p:nvPr/>
        </p:nvSpPr>
        <p:spPr>
          <a:xfrm>
            <a:off x="5927498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20C099E-9EF8-4B62-B417-CD3709E2D8DB}"/>
              </a:ext>
            </a:extLst>
          </p:cNvPr>
          <p:cNvSpPr/>
          <p:nvPr/>
        </p:nvSpPr>
        <p:spPr>
          <a:xfrm>
            <a:off x="6228439" y="533559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4ED39C-0B4E-4D07-8161-A19BECF17A42}"/>
              </a:ext>
            </a:extLst>
          </p:cNvPr>
          <p:cNvSpPr txBox="1"/>
          <p:nvPr/>
        </p:nvSpPr>
        <p:spPr>
          <a:xfrm>
            <a:off x="5736742" y="44363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self.W.T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82BF6F6-D436-4867-9AA6-55A446AF1182}"/>
              </a:ext>
            </a:extLst>
          </p:cNvPr>
          <p:cNvSpPr txBox="1"/>
          <p:nvPr/>
        </p:nvSpPr>
        <p:spPr>
          <a:xfrm>
            <a:off x="5589218" y="49355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6D8C686-9DF5-4B06-8ACB-D453D954114F}"/>
              </a:ext>
            </a:extLst>
          </p:cNvPr>
          <p:cNvSpPr txBox="1"/>
          <p:nvPr/>
        </p:nvSpPr>
        <p:spPr>
          <a:xfrm>
            <a:off x="6674669" y="4973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3DA9F13-B8BD-4610-B8FC-69AC4C670715}"/>
              </a:ext>
            </a:extLst>
          </p:cNvPr>
          <p:cNvSpPr/>
          <p:nvPr/>
        </p:nvSpPr>
        <p:spPr>
          <a:xfrm>
            <a:off x="7081704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4A4EE-D929-4E48-8BAF-D4D47B5B698E}"/>
              </a:ext>
            </a:extLst>
          </p:cNvPr>
          <p:cNvSpPr/>
          <p:nvPr/>
        </p:nvSpPr>
        <p:spPr>
          <a:xfrm>
            <a:off x="7382645" y="4863774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11364C3-51AA-44C2-84A6-CA1AB300FB30}"/>
              </a:ext>
            </a:extLst>
          </p:cNvPr>
          <p:cNvSpPr/>
          <p:nvPr/>
        </p:nvSpPr>
        <p:spPr>
          <a:xfrm>
            <a:off x="7081704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70A65B8-2EC0-450D-A312-B87A54B03AC2}"/>
              </a:ext>
            </a:extLst>
          </p:cNvPr>
          <p:cNvSpPr/>
          <p:nvPr/>
        </p:nvSpPr>
        <p:spPr>
          <a:xfrm>
            <a:off x="7382645" y="5164715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C5B74D7-6FAC-4FA0-9339-A56117FCB3FE}"/>
              </a:ext>
            </a:extLst>
          </p:cNvPr>
          <p:cNvSpPr txBox="1"/>
          <p:nvPr/>
        </p:nvSpPr>
        <p:spPr>
          <a:xfrm>
            <a:off x="7136622" y="45492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061976-577C-40A0-BE3D-F388A3BA198C}"/>
              </a:ext>
            </a:extLst>
          </p:cNvPr>
          <p:cNvSpPr/>
          <p:nvPr/>
        </p:nvSpPr>
        <p:spPr>
          <a:xfrm>
            <a:off x="5927499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B409C40-2CF3-4C90-8CEA-62A10D710E1C}"/>
              </a:ext>
            </a:extLst>
          </p:cNvPr>
          <p:cNvSpPr/>
          <p:nvPr/>
        </p:nvSpPr>
        <p:spPr>
          <a:xfrm>
            <a:off x="6228440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CB3D4D4-BED2-4353-970A-7C3584C9B958}"/>
              </a:ext>
            </a:extLst>
          </p:cNvPr>
          <p:cNvSpPr/>
          <p:nvPr/>
        </p:nvSpPr>
        <p:spPr>
          <a:xfrm>
            <a:off x="6529381" y="60768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C066FA9-FEFF-4C59-8B99-DF335BB78571}"/>
              </a:ext>
            </a:extLst>
          </p:cNvPr>
          <p:cNvSpPr/>
          <p:nvPr/>
        </p:nvSpPr>
        <p:spPr>
          <a:xfrm>
            <a:off x="5927499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7F51C5C-F648-48DD-A07D-C6AC608A6C90}"/>
              </a:ext>
            </a:extLst>
          </p:cNvPr>
          <p:cNvSpPr/>
          <p:nvPr/>
        </p:nvSpPr>
        <p:spPr>
          <a:xfrm>
            <a:off x="6228440" y="637779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6C6388-9B7D-4597-B533-D992884D507F}"/>
              </a:ext>
            </a:extLst>
          </p:cNvPr>
          <p:cNvSpPr/>
          <p:nvPr/>
        </p:nvSpPr>
        <p:spPr>
          <a:xfrm>
            <a:off x="6529380" y="637779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0BF4E05-2329-4C59-B088-BD9A0BF9B96C}"/>
              </a:ext>
            </a:extLst>
          </p:cNvPr>
          <p:cNvSpPr txBox="1"/>
          <p:nvPr/>
        </p:nvSpPr>
        <p:spPr>
          <a:xfrm>
            <a:off x="5991669" y="57075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D5A69C-ACED-471C-99EC-38075F9E37B6}"/>
              </a:ext>
            </a:extLst>
          </p:cNvPr>
          <p:cNvSpPr/>
          <p:nvPr/>
        </p:nvSpPr>
        <p:spPr>
          <a:xfrm>
            <a:off x="4913866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DC9A67E-8108-4D30-8AB1-3FD5FAED7AC9}"/>
              </a:ext>
            </a:extLst>
          </p:cNvPr>
          <p:cNvSpPr/>
          <p:nvPr/>
        </p:nvSpPr>
        <p:spPr>
          <a:xfrm>
            <a:off x="5214807" y="6087707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E53FB99-BC6A-49EC-A7B2-F61EEC57018F}"/>
              </a:ext>
            </a:extLst>
          </p:cNvPr>
          <p:cNvSpPr/>
          <p:nvPr/>
        </p:nvSpPr>
        <p:spPr>
          <a:xfrm>
            <a:off x="4913866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94A2A7-D436-451E-834D-D9492E69D731}"/>
              </a:ext>
            </a:extLst>
          </p:cNvPr>
          <p:cNvSpPr/>
          <p:nvPr/>
        </p:nvSpPr>
        <p:spPr>
          <a:xfrm>
            <a:off x="5214807" y="638864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685B34B-45AF-4DFB-9E84-C4AD5A0A51BE}"/>
              </a:ext>
            </a:extLst>
          </p:cNvPr>
          <p:cNvSpPr txBox="1"/>
          <p:nvPr/>
        </p:nvSpPr>
        <p:spPr>
          <a:xfrm>
            <a:off x="4491829" y="57259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EB450-3805-4FAB-BDD8-FEA964EA90F1}"/>
              </a:ext>
            </a:extLst>
          </p:cNvPr>
          <p:cNvSpPr txBox="1"/>
          <p:nvPr/>
        </p:nvSpPr>
        <p:spPr>
          <a:xfrm>
            <a:off x="5566598" y="6148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F0438E7-6B89-42A2-A22B-325DBBCB21B6}"/>
              </a:ext>
            </a:extLst>
          </p:cNvPr>
          <p:cNvSpPr txBox="1"/>
          <p:nvPr/>
        </p:nvSpPr>
        <p:spPr>
          <a:xfrm>
            <a:off x="6946021" y="61769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F7EA6BF-9C66-4B3B-BEAC-57C761E0D46E}"/>
              </a:ext>
            </a:extLst>
          </p:cNvPr>
          <p:cNvSpPr/>
          <p:nvPr/>
        </p:nvSpPr>
        <p:spPr>
          <a:xfrm>
            <a:off x="7351229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27C98C8-3ED4-4DB3-AFCB-9A5C2418ADA1}"/>
              </a:ext>
            </a:extLst>
          </p:cNvPr>
          <p:cNvSpPr/>
          <p:nvPr/>
        </p:nvSpPr>
        <p:spPr>
          <a:xfrm>
            <a:off x="7652170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7C42867-DB62-45B9-9B8C-5FA1F62559FE}"/>
              </a:ext>
            </a:extLst>
          </p:cNvPr>
          <p:cNvSpPr/>
          <p:nvPr/>
        </p:nvSpPr>
        <p:spPr>
          <a:xfrm>
            <a:off x="7953111" y="606661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1A9633A-E0BB-4186-A497-3D262E9F6117}"/>
              </a:ext>
            </a:extLst>
          </p:cNvPr>
          <p:cNvSpPr/>
          <p:nvPr/>
        </p:nvSpPr>
        <p:spPr>
          <a:xfrm>
            <a:off x="7351229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4190ADB-28F8-423C-8983-156E2EDF974A}"/>
              </a:ext>
            </a:extLst>
          </p:cNvPr>
          <p:cNvSpPr/>
          <p:nvPr/>
        </p:nvSpPr>
        <p:spPr>
          <a:xfrm>
            <a:off x="7652170" y="6367553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19845DE-6C30-4612-AFCD-4A53094946A0}"/>
              </a:ext>
            </a:extLst>
          </p:cNvPr>
          <p:cNvSpPr/>
          <p:nvPr/>
        </p:nvSpPr>
        <p:spPr>
          <a:xfrm>
            <a:off x="7953110" y="6367552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39C556-4256-4B2B-863C-F542B27C2B88}"/>
              </a:ext>
            </a:extLst>
          </p:cNvPr>
          <p:cNvSpPr txBox="1"/>
          <p:nvPr/>
        </p:nvSpPr>
        <p:spPr>
          <a:xfrm>
            <a:off x="7382645" y="57259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5BD7195-D93B-43C2-80FC-DE580243B9E1}"/>
              </a:ext>
            </a:extLst>
          </p:cNvPr>
          <p:cNvSpPr/>
          <p:nvPr/>
        </p:nvSpPr>
        <p:spPr>
          <a:xfrm>
            <a:off x="8954125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A289FE-64F3-499B-9945-EE3358B7DB3B}"/>
              </a:ext>
            </a:extLst>
          </p:cNvPr>
          <p:cNvSpPr/>
          <p:nvPr/>
        </p:nvSpPr>
        <p:spPr>
          <a:xfrm>
            <a:off x="9255066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FE755E1-2456-4803-94FD-CAFD9F24B9C7}"/>
              </a:ext>
            </a:extLst>
          </p:cNvPr>
          <p:cNvSpPr/>
          <p:nvPr/>
        </p:nvSpPr>
        <p:spPr>
          <a:xfrm>
            <a:off x="9556007" y="480032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9BDB5E0-1A86-403A-8679-0529A966AC00}"/>
              </a:ext>
            </a:extLst>
          </p:cNvPr>
          <p:cNvSpPr/>
          <p:nvPr/>
        </p:nvSpPr>
        <p:spPr>
          <a:xfrm>
            <a:off x="8954125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4F6E78E-7402-42B2-BD06-EA53BE1313E8}"/>
              </a:ext>
            </a:extLst>
          </p:cNvPr>
          <p:cNvSpPr/>
          <p:nvPr/>
        </p:nvSpPr>
        <p:spPr>
          <a:xfrm>
            <a:off x="9255066" y="510126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821D466-C4F2-4DBA-A11B-11B2273827CE}"/>
              </a:ext>
            </a:extLst>
          </p:cNvPr>
          <p:cNvSpPr/>
          <p:nvPr/>
        </p:nvSpPr>
        <p:spPr>
          <a:xfrm>
            <a:off x="9556006" y="510126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F17709CB-3435-4CDD-9FAA-0CCBE0D00DA7}"/>
              </a:ext>
            </a:extLst>
          </p:cNvPr>
          <p:cNvSpPr/>
          <p:nvPr/>
        </p:nvSpPr>
        <p:spPr>
          <a:xfrm>
            <a:off x="10035251" y="4830187"/>
            <a:ext cx="300941" cy="54216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07EF72-18CC-4AA7-8FFB-DE7DDAF9F3C1}"/>
              </a:ext>
            </a:extLst>
          </p:cNvPr>
          <p:cNvSpPr/>
          <p:nvPr/>
        </p:nvSpPr>
        <p:spPr>
          <a:xfrm>
            <a:off x="8957573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D46C6C-2016-4CC7-AC8A-FFB35456A717}"/>
              </a:ext>
            </a:extLst>
          </p:cNvPr>
          <p:cNvSpPr/>
          <p:nvPr/>
        </p:nvSpPr>
        <p:spPr>
          <a:xfrm>
            <a:off x="9258514" y="5552679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581BC4D-6672-4E6E-873A-34CCC6C8046D}"/>
              </a:ext>
            </a:extLst>
          </p:cNvPr>
          <p:cNvSpPr/>
          <p:nvPr/>
        </p:nvSpPr>
        <p:spPr>
          <a:xfrm>
            <a:off x="9559454" y="5552678"/>
            <a:ext cx="300941" cy="3009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408C824-97CD-438D-9E91-5A861E5A27EA}"/>
              </a:ext>
            </a:extLst>
          </p:cNvPr>
          <p:cNvSpPr txBox="1"/>
          <p:nvPr/>
        </p:nvSpPr>
        <p:spPr>
          <a:xfrm>
            <a:off x="9850555" y="552285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96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412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572273" cy="369332"/>
              </a:xfrm>
              <a:prstGeom prst="rect">
                <a:avLst/>
              </a:prstGeom>
              <a:blipFill>
                <a:blip r:embed="rId5"/>
                <a:stretch>
                  <a:fillRect l="-4255"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9682459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585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1.6⇒0.1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951693"/>
                <a:ext cx="1411669" cy="369332"/>
              </a:xfrm>
              <a:prstGeom prst="rect">
                <a:avLst/>
              </a:prstGeom>
              <a:blipFill>
                <a:blip r:embed="rId5"/>
                <a:stretch>
                  <a:fillRect l="-1293" r="-8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065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9677-E28A-426D-A59E-EE8C7CBA3D59}"/>
              </a:ext>
            </a:extLst>
          </p:cNvPr>
          <p:cNvSpPr txBox="1"/>
          <p:nvPr/>
        </p:nvSpPr>
        <p:spPr>
          <a:xfrm>
            <a:off x="7352958" y="518615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18FB6-3C6E-454A-9CAD-C540E6707F9F}"/>
              </a:ext>
            </a:extLst>
          </p:cNvPr>
          <p:cNvSpPr txBox="1"/>
          <p:nvPr/>
        </p:nvSpPr>
        <p:spPr>
          <a:xfrm>
            <a:off x="8013119" y="518615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CB1D1-7B24-48A3-8B53-6FDCD75F27CB}"/>
              </a:ext>
            </a:extLst>
          </p:cNvPr>
          <p:cNvSpPr txBox="1"/>
          <p:nvPr/>
        </p:nvSpPr>
        <p:spPr>
          <a:xfrm>
            <a:off x="8949040" y="51839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/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1.6+2.3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=1.95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C20080-6097-4E9B-AAF0-AB30F0A86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516" y="4918865"/>
                <a:ext cx="174567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26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6996261" y="1269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2" y="20941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29066" y="37983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9D0C43-5196-4381-84D8-3EE9BFB1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47" y="4721355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6990566-9C44-4A77-AE0F-AE94FC8F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6" y="4721354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60B76CC-1300-4DE2-90B8-B39254BC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765" y="4721353"/>
            <a:ext cx="1965107" cy="13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8421179-8AE3-457B-A589-64225AEADF1D}"/>
              </a:ext>
            </a:extLst>
          </p:cNvPr>
          <p:cNvSpPr/>
          <p:nvPr/>
        </p:nvSpPr>
        <p:spPr>
          <a:xfrm>
            <a:off x="6548211" y="5534722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8096A-C089-4A33-AEC3-A0D1CD221934}"/>
              </a:ext>
            </a:extLst>
          </p:cNvPr>
          <p:cNvSpPr txBox="1"/>
          <p:nvPr/>
        </p:nvSpPr>
        <p:spPr>
          <a:xfrm>
            <a:off x="6693439" y="4418373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674B13-5891-47E4-81C7-F4AD980E0599}"/>
              </a:ext>
            </a:extLst>
          </p:cNvPr>
          <p:cNvSpPr txBox="1"/>
          <p:nvPr/>
        </p:nvSpPr>
        <p:spPr>
          <a:xfrm>
            <a:off x="8483916" y="442292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F65FD-C1E9-456B-8716-C761585F2D72}"/>
              </a:ext>
            </a:extLst>
          </p:cNvPr>
          <p:cNvSpPr txBox="1"/>
          <p:nvPr/>
        </p:nvSpPr>
        <p:spPr>
          <a:xfrm>
            <a:off x="10660036" y="44171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3173C0-4A69-49B7-AF27-5015A687389E}"/>
              </a:ext>
            </a:extLst>
          </p:cNvPr>
          <p:cNvSpPr/>
          <p:nvPr/>
        </p:nvSpPr>
        <p:spPr>
          <a:xfrm>
            <a:off x="8158974" y="510687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6D9AE3C-07B9-4401-8AA6-051FA0703850}"/>
              </a:ext>
            </a:extLst>
          </p:cNvPr>
          <p:cNvSpPr/>
          <p:nvPr/>
        </p:nvSpPr>
        <p:spPr>
          <a:xfrm>
            <a:off x="10276485" y="5205096"/>
            <a:ext cx="145228" cy="1452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10C9C-B717-490A-A04E-E6EEA74E0993}"/>
              </a:ext>
            </a:extLst>
          </p:cNvPr>
          <p:cNvSpPr txBox="1"/>
          <p:nvPr/>
        </p:nvSpPr>
        <p:spPr>
          <a:xfrm>
            <a:off x="7718074" y="635411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071A3F-4D8E-4D8A-B2CD-DCE153811B05}"/>
              </a:ext>
            </a:extLst>
          </p:cNvPr>
          <p:cNvSpPr/>
          <p:nvPr/>
        </p:nvSpPr>
        <p:spPr>
          <a:xfrm>
            <a:off x="6464967" y="6112042"/>
            <a:ext cx="1004562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7B994E-260B-45EE-B158-4452B1BC911D}"/>
              </a:ext>
            </a:extLst>
          </p:cNvPr>
          <p:cNvSpPr/>
          <p:nvPr/>
        </p:nvSpPr>
        <p:spPr>
          <a:xfrm flipH="1">
            <a:off x="8169044" y="6073846"/>
            <a:ext cx="124334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F2DCF46-4250-4270-AFE9-E24F7C047DFC}"/>
              </a:ext>
            </a:extLst>
          </p:cNvPr>
          <p:cNvSpPr/>
          <p:nvPr/>
        </p:nvSpPr>
        <p:spPr>
          <a:xfrm flipH="1">
            <a:off x="10710121" y="6112042"/>
            <a:ext cx="530151" cy="28027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F042C3-FCFF-4B4C-A061-1ECFE03C0B70}"/>
              </a:ext>
            </a:extLst>
          </p:cNvPr>
          <p:cNvSpPr/>
          <p:nvPr/>
        </p:nvSpPr>
        <p:spPr>
          <a:xfrm>
            <a:off x="5967421" y="257202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F2FDE2-B0B0-46AB-BB47-FCBB446164E6}"/>
              </a:ext>
            </a:extLst>
          </p:cNvPr>
          <p:cNvSpPr/>
          <p:nvPr/>
        </p:nvSpPr>
        <p:spPr>
          <a:xfrm>
            <a:off x="6811971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558F76-D847-4F8A-B93D-60896A66354E}"/>
              </a:ext>
            </a:extLst>
          </p:cNvPr>
          <p:cNvSpPr/>
          <p:nvPr/>
        </p:nvSpPr>
        <p:spPr>
          <a:xfrm>
            <a:off x="7648104" y="257202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1333754-4001-4D94-8DAD-7D0790D0380A}"/>
              </a:ext>
            </a:extLst>
          </p:cNvPr>
          <p:cNvSpPr/>
          <p:nvPr/>
        </p:nvSpPr>
        <p:spPr>
          <a:xfrm>
            <a:off x="6984581" y="2189698"/>
            <a:ext cx="354584" cy="2649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-516396" y="1043860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58489E-CD86-48EB-9416-13DB0CB16F5C}"/>
              </a:ext>
            </a:extLst>
          </p:cNvPr>
          <p:cNvSpPr/>
          <p:nvPr/>
        </p:nvSpPr>
        <p:spPr>
          <a:xfrm>
            <a:off x="5974874" y="1767314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5452AC-5044-4EA9-9205-94151E40BC7F}"/>
              </a:ext>
            </a:extLst>
          </p:cNvPr>
          <p:cNvSpPr/>
          <p:nvPr/>
        </p:nvSpPr>
        <p:spPr>
          <a:xfrm>
            <a:off x="6819424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9DA35F-FA01-47C9-BEF7-95C109383C3E}"/>
              </a:ext>
            </a:extLst>
          </p:cNvPr>
          <p:cNvSpPr/>
          <p:nvPr/>
        </p:nvSpPr>
        <p:spPr>
          <a:xfrm>
            <a:off x="7655557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C2006-B949-484A-B685-8362EAE4D2A9}"/>
              </a:ext>
            </a:extLst>
          </p:cNvPr>
          <p:cNvSpPr/>
          <p:nvPr/>
        </p:nvSpPr>
        <p:spPr>
          <a:xfrm>
            <a:off x="86599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4989D-0545-4476-9C08-7D43D2EB75BE}"/>
              </a:ext>
            </a:extLst>
          </p:cNvPr>
          <p:cNvSpPr/>
          <p:nvPr/>
        </p:nvSpPr>
        <p:spPr>
          <a:xfrm>
            <a:off x="950454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56E-BDEF-4FAE-8B5A-2A5131E80749}"/>
              </a:ext>
            </a:extLst>
          </p:cNvPr>
          <p:cNvSpPr/>
          <p:nvPr/>
        </p:nvSpPr>
        <p:spPr>
          <a:xfrm>
            <a:off x="10349099" y="176731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A3F8D-07BF-43C8-A2D9-0D02D46A6A7C}"/>
              </a:ext>
            </a:extLst>
          </p:cNvPr>
          <p:cNvSpPr txBox="1"/>
          <p:nvPr/>
        </p:nvSpPr>
        <p:spPr>
          <a:xfrm>
            <a:off x="7089256" y="24368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146C9-6055-4B34-8EC3-8D5F6B6F5E4E}"/>
              </a:ext>
            </a:extLst>
          </p:cNvPr>
          <p:cNvSpPr txBox="1"/>
          <p:nvPr/>
        </p:nvSpPr>
        <p:spPr>
          <a:xfrm>
            <a:off x="9749531" y="25101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EABF4-B0FD-4009-9EFC-3AA32B3F085A}"/>
              </a:ext>
            </a:extLst>
          </p:cNvPr>
          <p:cNvSpPr txBox="1"/>
          <p:nvPr/>
        </p:nvSpPr>
        <p:spPr>
          <a:xfrm>
            <a:off x="8897010" y="142652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6EF90-5C41-4636-A156-38EDB84925A0}"/>
              </a:ext>
            </a:extLst>
          </p:cNvPr>
          <p:cNvSpPr txBox="1"/>
          <p:nvPr/>
        </p:nvSpPr>
        <p:spPr>
          <a:xfrm>
            <a:off x="9557171" y="1426520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고양이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7AEEC-3C5B-472B-9B8F-E98B28B7A1BC}"/>
              </a:ext>
            </a:extLst>
          </p:cNvPr>
          <p:cNvSpPr txBox="1"/>
          <p:nvPr/>
        </p:nvSpPr>
        <p:spPr>
          <a:xfrm>
            <a:off x="10493092" y="142427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B4C83F-8D96-4C14-9A59-594E6DD08BB0}"/>
              </a:ext>
            </a:extLst>
          </p:cNvPr>
          <p:cNvSpPr/>
          <p:nvPr/>
        </p:nvSpPr>
        <p:spPr>
          <a:xfrm>
            <a:off x="73244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950539-2412-43A0-8D8B-C63DB6A5CBC3}"/>
              </a:ext>
            </a:extLst>
          </p:cNvPr>
          <p:cNvSpPr/>
          <p:nvPr/>
        </p:nvSpPr>
        <p:spPr>
          <a:xfrm>
            <a:off x="816904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F4C48A-A6B3-4C3D-8743-EBE00149A120}"/>
              </a:ext>
            </a:extLst>
          </p:cNvPr>
          <p:cNvSpPr/>
          <p:nvPr/>
        </p:nvSpPr>
        <p:spPr>
          <a:xfrm>
            <a:off x="9013593" y="3429000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4B9-48D2-48AE-892D-672A52B02FF1}"/>
              </a:ext>
            </a:extLst>
          </p:cNvPr>
          <p:cNvSpPr txBox="1"/>
          <p:nvPr/>
        </p:nvSpPr>
        <p:spPr>
          <a:xfrm>
            <a:off x="8372507" y="521891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18638-9D41-4686-9DCC-1CD7C5BB8210}"/>
              </a:ext>
            </a:extLst>
          </p:cNvPr>
          <p:cNvSpPr/>
          <p:nvPr/>
        </p:nvSpPr>
        <p:spPr>
          <a:xfrm>
            <a:off x="5974874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5A5D17-4572-4D9F-A936-F0329F02ABB9}"/>
              </a:ext>
            </a:extLst>
          </p:cNvPr>
          <p:cNvSpPr/>
          <p:nvPr/>
        </p:nvSpPr>
        <p:spPr>
          <a:xfrm>
            <a:off x="6819424" y="2138609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C001F7-EC16-49DB-ACDF-7C6D69EED8B7}"/>
              </a:ext>
            </a:extLst>
          </p:cNvPr>
          <p:cNvSpPr/>
          <p:nvPr/>
        </p:nvSpPr>
        <p:spPr>
          <a:xfrm>
            <a:off x="7655557" y="2138609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03C77B-8992-42B9-9925-D2499406AC1F}"/>
              </a:ext>
            </a:extLst>
          </p:cNvPr>
          <p:cNvSpPr/>
          <p:nvPr/>
        </p:nvSpPr>
        <p:spPr>
          <a:xfrm>
            <a:off x="86599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657A0-2893-42D1-95F2-D9B6E391CA27}"/>
              </a:ext>
            </a:extLst>
          </p:cNvPr>
          <p:cNvSpPr/>
          <p:nvPr/>
        </p:nvSpPr>
        <p:spPr>
          <a:xfrm>
            <a:off x="950454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F4B1D-DED9-45D7-B1AC-8F62AAD239A4}"/>
              </a:ext>
            </a:extLst>
          </p:cNvPr>
          <p:cNvSpPr/>
          <p:nvPr/>
        </p:nvSpPr>
        <p:spPr>
          <a:xfrm>
            <a:off x="10349099" y="213216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DF4A0E-1D0A-4541-A338-E75DC9FFE741}"/>
              </a:ext>
            </a:extLst>
          </p:cNvPr>
          <p:cNvSpPr/>
          <p:nvPr/>
        </p:nvSpPr>
        <p:spPr>
          <a:xfrm>
            <a:off x="73244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752415-5661-4C56-A295-1C6D772588BE}"/>
              </a:ext>
            </a:extLst>
          </p:cNvPr>
          <p:cNvSpPr/>
          <p:nvPr/>
        </p:nvSpPr>
        <p:spPr>
          <a:xfrm>
            <a:off x="816904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AA26A3-9C4B-46F0-9793-D7617B420A61}"/>
              </a:ext>
            </a:extLst>
          </p:cNvPr>
          <p:cNvSpPr/>
          <p:nvPr/>
        </p:nvSpPr>
        <p:spPr>
          <a:xfrm>
            <a:off x="9013593" y="37938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4CBC8F-3AFE-4FEB-A7C5-F3A80AA4C2A0}"/>
              </a:ext>
            </a:extLst>
          </p:cNvPr>
          <p:cNvSpPr/>
          <p:nvPr/>
        </p:nvSpPr>
        <p:spPr>
          <a:xfrm>
            <a:off x="73244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E0DD85-A517-4101-8FBE-A5F334BAACA7}"/>
              </a:ext>
            </a:extLst>
          </p:cNvPr>
          <p:cNvSpPr/>
          <p:nvPr/>
        </p:nvSpPr>
        <p:spPr>
          <a:xfrm>
            <a:off x="816904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CBBFF8-1824-4E3F-B5FC-88C74BED5736}"/>
              </a:ext>
            </a:extLst>
          </p:cNvPr>
          <p:cNvSpPr/>
          <p:nvPr/>
        </p:nvSpPr>
        <p:spPr>
          <a:xfrm>
            <a:off x="9013593" y="4559875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AD4F54-8AAD-4F28-BB08-872130A369A2}"/>
              </a:ext>
            </a:extLst>
          </p:cNvPr>
          <p:cNvSpPr/>
          <p:nvPr/>
        </p:nvSpPr>
        <p:spPr>
          <a:xfrm>
            <a:off x="73244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61DAC4E-E3B4-4247-A36F-5DF1F71031CC}"/>
              </a:ext>
            </a:extLst>
          </p:cNvPr>
          <p:cNvSpPr/>
          <p:nvPr/>
        </p:nvSpPr>
        <p:spPr>
          <a:xfrm>
            <a:off x="816904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7ECFB-7A17-4867-B5EF-DD283267EE7E}"/>
              </a:ext>
            </a:extLst>
          </p:cNvPr>
          <p:cNvSpPr/>
          <p:nvPr/>
        </p:nvSpPr>
        <p:spPr>
          <a:xfrm>
            <a:off x="9013593" y="4924726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3F3BDA-1BB9-4C9C-B25F-F21C194A6FD8}"/>
              </a:ext>
            </a:extLst>
          </p:cNvPr>
          <p:cNvSpPr txBox="1"/>
          <p:nvPr/>
        </p:nvSpPr>
        <p:spPr>
          <a:xfrm>
            <a:off x="7718074" y="5812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w - 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02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08" y="797969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/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7B09B-9BB0-4734-95E7-8157DE0F9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25" y="3808381"/>
                <a:ext cx="1686808" cy="369332"/>
              </a:xfrm>
              <a:prstGeom prst="rect">
                <a:avLst/>
              </a:prstGeom>
              <a:blipFill>
                <a:blip r:embed="rId8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D4000B-62DD-416C-A097-24D61226B1E8}"/>
              </a:ext>
            </a:extLst>
          </p:cNvPr>
          <p:cNvCxnSpPr/>
          <p:nvPr/>
        </p:nvCxnSpPr>
        <p:spPr>
          <a:xfrm flipV="1">
            <a:off x="6906228" y="4085863"/>
            <a:ext cx="0" cy="162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615001-3521-4FD5-870E-3AF0C7E20E34}"/>
              </a:ext>
            </a:extLst>
          </p:cNvPr>
          <p:cNvCxnSpPr>
            <a:cxnSpLocks/>
          </p:cNvCxnSpPr>
          <p:nvPr/>
        </p:nvCxnSpPr>
        <p:spPr>
          <a:xfrm>
            <a:off x="6848354" y="5551990"/>
            <a:ext cx="195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29445D-CB3C-42A0-A3EC-B43A85CFB247}"/>
              </a:ext>
            </a:extLst>
          </p:cNvPr>
          <p:cNvCxnSpPr/>
          <p:nvPr/>
        </p:nvCxnSpPr>
        <p:spPr>
          <a:xfrm>
            <a:off x="6495658" y="4252004"/>
            <a:ext cx="1585731" cy="1585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/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7268C-53BB-469B-A301-BCB70665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80" y="5585208"/>
                <a:ext cx="34272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/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8B1316-9725-4157-93AD-99619ED6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52" y="3882672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/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586119-0E1A-47F1-A200-04223988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4" y="5479979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3509" r="-70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5F9A9-5352-4337-953F-0DB2F0970B09}"/>
              </a:ext>
            </a:extLst>
          </p:cNvPr>
          <p:cNvGrpSpPr/>
          <p:nvPr/>
        </p:nvGrpSpPr>
        <p:grpSpPr>
          <a:xfrm>
            <a:off x="3679856" y="6127989"/>
            <a:ext cx="1032023" cy="619214"/>
            <a:chOff x="3679856" y="6127989"/>
            <a:chExt cx="1032023" cy="619214"/>
          </a:xfrm>
        </p:grpSpPr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3679856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3783058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388626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3989463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409266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419586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4299070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4402272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4505475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4608677" y="612798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3679856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3783058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388626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3989463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409266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419586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4299070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4402272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4505475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4608677" y="62311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3679856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3783058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388626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3989463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409266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419586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4299070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4402272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4505475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4608677" y="633439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3679856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3783058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388626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3989463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409266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419586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4299070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4402272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4505475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4608677" y="643759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3679856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3783058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388626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3989463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409266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419586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4299070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4402272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4505475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4608677" y="65407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3679856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3783058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388626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3989463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409266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419586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4299070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4402272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4505475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4608677" y="664400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8" idx="1"/>
          </p:cNvCxnSpPr>
          <p:nvPr/>
        </p:nvCxnSpPr>
        <p:spPr>
          <a:xfrm>
            <a:off x="2852118" y="5706605"/>
            <a:ext cx="827738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B1BFA2-714A-47E5-9925-C940728857BA}"/>
              </a:ext>
            </a:extLst>
          </p:cNvPr>
          <p:cNvGrpSpPr/>
          <p:nvPr/>
        </p:nvGrpSpPr>
        <p:grpSpPr>
          <a:xfrm>
            <a:off x="3686558" y="5242010"/>
            <a:ext cx="1032023" cy="619214"/>
            <a:chOff x="3686558" y="5242010"/>
            <a:chExt cx="1032023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7" idx="1"/>
          </p:cNvCxnSpPr>
          <p:nvPr/>
        </p:nvCxnSpPr>
        <p:spPr>
          <a:xfrm flipV="1">
            <a:off x="2852118" y="5293611"/>
            <a:ext cx="834440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2167401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51B887A1-3246-4365-B839-BA5763C7C9F8}"/>
              </a:ext>
            </a:extLst>
          </p:cNvPr>
          <p:cNvSpPr txBox="1"/>
          <p:nvPr/>
        </p:nvSpPr>
        <p:spPr>
          <a:xfrm>
            <a:off x="5659476" y="209110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6F3109F-CD81-402A-BA34-3CD676883786}"/>
              </a:ext>
            </a:extLst>
          </p:cNvPr>
          <p:cNvSpPr txBox="1"/>
          <p:nvPr/>
        </p:nvSpPr>
        <p:spPr>
          <a:xfrm>
            <a:off x="6392944" y="209284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E3CC22FA-70C1-4A50-A4E5-74A30AEB337C}"/>
              </a:ext>
            </a:extLst>
          </p:cNvPr>
          <p:cNvSpPr txBox="1"/>
          <p:nvPr/>
        </p:nvSpPr>
        <p:spPr>
          <a:xfrm>
            <a:off x="8213284" y="504427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50) (50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3171632"/>
            <a:ext cx="317208" cy="3402503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547167" y="5952358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28045C29-9A01-4016-8678-7BA4927CF01C}"/>
              </a:ext>
            </a:extLst>
          </p:cNvPr>
          <p:cNvSpPr txBox="1"/>
          <p:nvPr/>
        </p:nvSpPr>
        <p:spPr>
          <a:xfrm>
            <a:off x="8996561" y="5588936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01A39FB9-369D-4ABD-B3AF-E63E211BDA3A}"/>
              </a:ext>
            </a:extLst>
          </p:cNvPr>
          <p:cNvSpPr txBox="1"/>
          <p:nvPr/>
        </p:nvSpPr>
        <p:spPr>
          <a:xfrm>
            <a:off x="5352601" y="6333481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self.db=np.sum(dout, axis=0)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0FAB9B93-5BBF-4059-9197-236A014B65A3}"/>
              </a:ext>
            </a:extLst>
          </p:cNvPr>
          <p:cNvSpPr txBox="1"/>
          <p:nvPr/>
        </p:nvSpPr>
        <p:spPr>
          <a:xfrm>
            <a:off x="8105625" y="1602956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self.dx=np.dot(dout, self.W.T)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FE4B73AC-3245-485C-9E17-A800E30C0DA9}"/>
              </a:ext>
            </a:extLst>
          </p:cNvPr>
          <p:cNvSpPr txBox="1"/>
          <p:nvPr/>
        </p:nvSpPr>
        <p:spPr>
          <a:xfrm>
            <a:off x="9876153" y="181542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F36B83D5-51E7-4779-AACA-E5B4260A6798}"/>
              </a:ext>
            </a:extLst>
          </p:cNvPr>
          <p:cNvSpPr txBox="1"/>
          <p:nvPr/>
        </p:nvSpPr>
        <p:spPr>
          <a:xfrm>
            <a:off x="9137648" y="180677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2106398D-7A7E-4D6F-8532-583696C95BAA}"/>
              </a:ext>
            </a:extLst>
          </p:cNvPr>
          <p:cNvSpPr txBox="1"/>
          <p:nvPr/>
        </p:nvSpPr>
        <p:spPr>
          <a:xfrm>
            <a:off x="8094280" y="1799798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02A30-3555-4486-A71D-1959867D0503}"/>
              </a:ext>
            </a:extLst>
          </p:cNvPr>
          <p:cNvSpPr txBox="1"/>
          <p:nvPr/>
        </p:nvSpPr>
        <p:spPr>
          <a:xfrm>
            <a:off x="4024132" y="1300223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에타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(ETA) : </a:t>
            </a:r>
            <a:r>
              <a:rPr lang="el-G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Η η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47" y="2224485"/>
            <a:ext cx="3395548" cy="33649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D64AE7-EB65-4232-A6C6-011A30821A82}"/>
              </a:ext>
            </a:extLst>
          </p:cNvPr>
          <p:cNvCxnSpPr/>
          <p:nvPr/>
        </p:nvCxnSpPr>
        <p:spPr>
          <a:xfrm flipV="1">
            <a:off x="4645458" y="98819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DBA2CA-A307-4FB8-B4C2-4C21EB9F24F4}"/>
              </a:ext>
            </a:extLst>
          </p:cNvPr>
          <p:cNvCxnSpPr>
            <a:cxnSpLocks/>
          </p:cNvCxnSpPr>
          <p:nvPr/>
        </p:nvCxnSpPr>
        <p:spPr>
          <a:xfrm flipV="1">
            <a:off x="4570001" y="205900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A2F9B83-0E45-4AFA-850C-9101CB8FD03C}"/>
              </a:ext>
            </a:extLst>
          </p:cNvPr>
          <p:cNvSpPr/>
          <p:nvPr/>
        </p:nvSpPr>
        <p:spPr>
          <a:xfrm>
            <a:off x="4549205" y="1264920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77F939-160A-4329-9E48-1C935AC7B9BB}"/>
              </a:ext>
            </a:extLst>
          </p:cNvPr>
          <p:cNvSpPr/>
          <p:nvPr/>
        </p:nvSpPr>
        <p:spPr>
          <a:xfrm>
            <a:off x="5155166" y="1468342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89570-09AE-4D18-98D4-A70460DFB5E1}"/>
              </a:ext>
            </a:extLst>
          </p:cNvPr>
          <p:cNvSpPr txBox="1"/>
          <p:nvPr/>
        </p:nvSpPr>
        <p:spPr>
          <a:xfrm>
            <a:off x="5062920" y="19620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396B1-C84D-43D3-9835-4D32317BF44C}"/>
              </a:ext>
            </a:extLst>
          </p:cNvPr>
          <p:cNvSpPr txBox="1"/>
          <p:nvPr/>
        </p:nvSpPr>
        <p:spPr>
          <a:xfrm>
            <a:off x="4178462" y="1141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BAEFA5E-06A2-4D35-8B3C-8C3EA9E3B1E8}"/>
              </a:ext>
            </a:extLst>
          </p:cNvPr>
          <p:cNvCxnSpPr/>
          <p:nvPr/>
        </p:nvCxnSpPr>
        <p:spPr>
          <a:xfrm flipV="1">
            <a:off x="4666254" y="2490581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AA54E5-41D8-438A-B70A-BCD4311D2EB8}"/>
              </a:ext>
            </a:extLst>
          </p:cNvPr>
          <p:cNvCxnSpPr>
            <a:cxnSpLocks/>
          </p:cNvCxnSpPr>
          <p:nvPr/>
        </p:nvCxnSpPr>
        <p:spPr>
          <a:xfrm flipV="1">
            <a:off x="4590797" y="3561391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C514B2F-62FE-4D5D-9C33-6D980579DB04}"/>
              </a:ext>
            </a:extLst>
          </p:cNvPr>
          <p:cNvSpPr/>
          <p:nvPr/>
        </p:nvSpPr>
        <p:spPr>
          <a:xfrm>
            <a:off x="4570001" y="2767307"/>
            <a:ext cx="82616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A9BE9C-3B8A-4591-B898-92480DC08166}"/>
              </a:ext>
            </a:extLst>
          </p:cNvPr>
          <p:cNvSpPr/>
          <p:nvPr/>
        </p:nvSpPr>
        <p:spPr>
          <a:xfrm>
            <a:off x="4657143" y="291199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A6709-2A70-4F4E-A1E5-B23124016CC4}"/>
              </a:ext>
            </a:extLst>
          </p:cNvPr>
          <p:cNvSpPr txBox="1"/>
          <p:nvPr/>
        </p:nvSpPr>
        <p:spPr>
          <a:xfrm>
            <a:off x="5083716" y="346446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E365B-B1F8-4CCC-B711-662BA2FFC8D0}"/>
              </a:ext>
            </a:extLst>
          </p:cNvPr>
          <p:cNvSpPr txBox="1"/>
          <p:nvPr/>
        </p:nvSpPr>
        <p:spPr>
          <a:xfrm>
            <a:off x="4199258" y="26442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0F365-36FC-43D3-B777-549D16773514}"/>
              </a:ext>
            </a:extLst>
          </p:cNvPr>
          <p:cNvSpPr txBox="1"/>
          <p:nvPr/>
        </p:nvSpPr>
        <p:spPr>
          <a:xfrm>
            <a:off x="1039893" y="474137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7E145-86F1-4BEF-B509-489B6D8E4FDF}"/>
              </a:ext>
            </a:extLst>
          </p:cNvPr>
          <p:cNvSpPr txBox="1"/>
          <p:nvPr/>
        </p:nvSpPr>
        <p:spPr>
          <a:xfrm>
            <a:off x="2527673" y="46034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E9D45-B5CC-40D7-A452-B2AF00E8FA3B}"/>
              </a:ext>
            </a:extLst>
          </p:cNvPr>
          <p:cNvSpPr txBox="1"/>
          <p:nvPr/>
        </p:nvSpPr>
        <p:spPr>
          <a:xfrm>
            <a:off x="1510530" y="418494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CA8A4C-BF9B-44A5-9330-D117C5B498E5}"/>
              </a:ext>
            </a:extLst>
          </p:cNvPr>
          <p:cNvSpPr/>
          <p:nvPr/>
        </p:nvSpPr>
        <p:spPr>
          <a:xfrm>
            <a:off x="2401827" y="441577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188DC9-F90D-4B4A-9A06-EC22814608DC}"/>
              </a:ext>
            </a:extLst>
          </p:cNvPr>
          <p:cNvSpPr/>
          <p:nvPr/>
        </p:nvSpPr>
        <p:spPr>
          <a:xfrm>
            <a:off x="6580839" y="3340143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62E24D-14FE-463B-9FA8-3E45916A0E65}"/>
              </a:ext>
            </a:extLst>
          </p:cNvPr>
          <p:cNvCxnSpPr/>
          <p:nvPr/>
        </p:nvCxnSpPr>
        <p:spPr>
          <a:xfrm flipH="1">
            <a:off x="4967465" y="1051645"/>
            <a:ext cx="518748" cy="1261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0B0F57C-C1FC-4901-9111-413D7DAFD05E}"/>
              </a:ext>
            </a:extLst>
          </p:cNvPr>
          <p:cNvCxnSpPr>
            <a:cxnSpLocks/>
          </p:cNvCxnSpPr>
          <p:nvPr/>
        </p:nvCxnSpPr>
        <p:spPr>
          <a:xfrm>
            <a:off x="4457137" y="2529400"/>
            <a:ext cx="514166" cy="1269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71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1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9850" y="1037709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854CB-33D5-47FD-907E-167D90B841CB}"/>
              </a:ext>
            </a:extLst>
          </p:cNvPr>
          <p:cNvSpPr txBox="1"/>
          <p:nvPr/>
        </p:nvSpPr>
        <p:spPr>
          <a:xfrm>
            <a:off x="420547" y="5600606"/>
            <a:ext cx="9302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-self.lr*grads[key]*0.9 - self.lr*grads[key]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(-self.lr*grads[key]*0.9 - self.lr*grads[key])*0.9 - self.lr*grads[key]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120119" y="2950464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323046" y="3153391"/>
            <a:ext cx="239680" cy="83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2CB9B20-19EE-401C-BBB4-10973023724A}"/>
              </a:ext>
            </a:extLst>
          </p:cNvPr>
          <p:cNvSpPr/>
          <p:nvPr/>
        </p:nvSpPr>
        <p:spPr>
          <a:xfrm>
            <a:off x="2560790" y="3117623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33C0E87-9EC7-4FB3-A7C1-DCF85B18C2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798534" y="3236495"/>
            <a:ext cx="3516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B31FFA-53E2-447A-8C62-2F429A721CF2}"/>
              </a:ext>
            </a:extLst>
          </p:cNvPr>
          <p:cNvCxnSpPr/>
          <p:nvPr/>
        </p:nvCxnSpPr>
        <p:spPr>
          <a:xfrm flipV="1">
            <a:off x="6935468" y="1236847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464AED-0534-4D66-B59C-CC6C8092A06C}"/>
              </a:ext>
            </a:extLst>
          </p:cNvPr>
          <p:cNvCxnSpPr>
            <a:cxnSpLocks/>
          </p:cNvCxnSpPr>
          <p:nvPr/>
        </p:nvCxnSpPr>
        <p:spPr>
          <a:xfrm flipV="1">
            <a:off x="6860011" y="2307657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4BA20A8-1ECA-463B-B08C-E53385ED2072}"/>
              </a:ext>
            </a:extLst>
          </p:cNvPr>
          <p:cNvSpPr/>
          <p:nvPr/>
        </p:nvSpPr>
        <p:spPr>
          <a:xfrm>
            <a:off x="6839215" y="1513573"/>
            <a:ext cx="729428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42993F-5243-4640-A787-BCF7D6A4FD0D}"/>
              </a:ext>
            </a:extLst>
          </p:cNvPr>
          <p:cNvSpPr/>
          <p:nvPr/>
        </p:nvSpPr>
        <p:spPr>
          <a:xfrm>
            <a:off x="7441538" y="145141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A2833-EEC4-487E-A4D4-66B90186E261}"/>
              </a:ext>
            </a:extLst>
          </p:cNvPr>
          <p:cNvSpPr txBox="1"/>
          <p:nvPr/>
        </p:nvSpPr>
        <p:spPr>
          <a:xfrm>
            <a:off x="6468472" y="13905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B7BC2F-0494-4DE1-9363-24474F7E59BC}"/>
              </a:ext>
            </a:extLst>
          </p:cNvPr>
          <p:cNvCxnSpPr/>
          <p:nvPr/>
        </p:nvCxnSpPr>
        <p:spPr>
          <a:xfrm flipV="1">
            <a:off x="6956264" y="2739234"/>
            <a:ext cx="0" cy="111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F352AB-ACB2-410C-8D3F-0EFACA4E72C4}"/>
              </a:ext>
            </a:extLst>
          </p:cNvPr>
          <p:cNvCxnSpPr>
            <a:cxnSpLocks/>
          </p:cNvCxnSpPr>
          <p:nvPr/>
        </p:nvCxnSpPr>
        <p:spPr>
          <a:xfrm flipV="1">
            <a:off x="6880807" y="3810044"/>
            <a:ext cx="1170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586C3CF-629B-4A25-8084-E0FB63687FEB}"/>
              </a:ext>
            </a:extLst>
          </p:cNvPr>
          <p:cNvSpPr/>
          <p:nvPr/>
        </p:nvSpPr>
        <p:spPr>
          <a:xfrm>
            <a:off x="6066188" y="2998517"/>
            <a:ext cx="4007644" cy="794084"/>
          </a:xfrm>
          <a:custGeom>
            <a:avLst/>
            <a:gdLst>
              <a:gd name="connsiteX0" fmla="*/ 0 w 826168"/>
              <a:gd name="connsiteY0" fmla="*/ 0 h 794084"/>
              <a:gd name="connsiteX1" fmla="*/ 425116 w 826168"/>
              <a:gd name="connsiteY1" fmla="*/ 794084 h 794084"/>
              <a:gd name="connsiteX2" fmla="*/ 826168 w 826168"/>
              <a:gd name="connsiteY2" fmla="*/ 0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6168" h="794084">
                <a:moveTo>
                  <a:pt x="0" y="0"/>
                </a:moveTo>
                <a:cubicBezTo>
                  <a:pt x="143710" y="397042"/>
                  <a:pt x="287421" y="794084"/>
                  <a:pt x="425116" y="794084"/>
                </a:cubicBezTo>
                <a:cubicBezTo>
                  <a:pt x="562811" y="794084"/>
                  <a:pt x="694489" y="397042"/>
                  <a:pt x="826168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99475D-BEFE-4656-A34D-890D4582D57E}"/>
              </a:ext>
            </a:extLst>
          </p:cNvPr>
          <p:cNvSpPr/>
          <p:nvPr/>
        </p:nvSpPr>
        <p:spPr>
          <a:xfrm>
            <a:off x="5979804" y="2830788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29671-E488-4268-B098-AAC79BB5054B}"/>
              </a:ext>
            </a:extLst>
          </p:cNvPr>
          <p:cNvSpPr txBox="1"/>
          <p:nvPr/>
        </p:nvSpPr>
        <p:spPr>
          <a:xfrm>
            <a:off x="7373726" y="3713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4998E-0BF8-45BD-8C8B-F7BC62ABF5F6}"/>
              </a:ext>
            </a:extLst>
          </p:cNvPr>
          <p:cNvSpPr txBox="1"/>
          <p:nvPr/>
        </p:nvSpPr>
        <p:spPr>
          <a:xfrm>
            <a:off x="6489268" y="28929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CB8D38-E73A-4B6E-8B56-E23DF6D29986}"/>
              </a:ext>
            </a:extLst>
          </p:cNvPr>
          <p:cNvCxnSpPr>
            <a:cxnSpLocks/>
          </p:cNvCxnSpPr>
          <p:nvPr/>
        </p:nvCxnSpPr>
        <p:spPr>
          <a:xfrm flipH="1">
            <a:off x="7186865" y="1072888"/>
            <a:ext cx="526267" cy="1692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E2C4FB-E800-49F5-8FB4-A16AA88CADF8}"/>
              </a:ext>
            </a:extLst>
          </p:cNvPr>
          <p:cNvSpPr txBox="1"/>
          <p:nvPr/>
        </p:nvSpPr>
        <p:spPr>
          <a:xfrm>
            <a:off x="7402191" y="22591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B60AD1-29BD-4F2B-ADE7-5E28F4A47C7F}"/>
              </a:ext>
            </a:extLst>
          </p:cNvPr>
          <p:cNvCxnSpPr>
            <a:cxnSpLocks/>
          </p:cNvCxnSpPr>
          <p:nvPr/>
        </p:nvCxnSpPr>
        <p:spPr>
          <a:xfrm>
            <a:off x="5534895" y="2685677"/>
            <a:ext cx="1867296" cy="1076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7EFD0A3-B709-4EEA-97E9-8BE5BBF5D6BF}"/>
              </a:ext>
            </a:extLst>
          </p:cNvPr>
          <p:cNvSpPr/>
          <p:nvPr/>
        </p:nvSpPr>
        <p:spPr>
          <a:xfrm>
            <a:off x="7373726" y="168130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312BF3-C70D-4D62-B924-8009F0C4A7CA}"/>
              </a:ext>
            </a:extLst>
          </p:cNvPr>
          <p:cNvSpPr/>
          <p:nvPr/>
        </p:nvSpPr>
        <p:spPr>
          <a:xfrm>
            <a:off x="7325674" y="183773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BA86C6C-A46D-47C6-BC82-5DC5D99D8804}"/>
              </a:ext>
            </a:extLst>
          </p:cNvPr>
          <p:cNvSpPr/>
          <p:nvPr/>
        </p:nvSpPr>
        <p:spPr>
          <a:xfrm>
            <a:off x="7277867" y="196299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9BB930-37FC-458D-AF17-0F5CE3A3D317}"/>
              </a:ext>
            </a:extLst>
          </p:cNvPr>
          <p:cNvSpPr/>
          <p:nvPr/>
        </p:nvSpPr>
        <p:spPr>
          <a:xfrm>
            <a:off x="7250083" y="2033046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E1C6D7-161C-4E9E-BF29-AF79D349E82E}"/>
              </a:ext>
            </a:extLst>
          </p:cNvPr>
          <p:cNvSpPr/>
          <p:nvPr/>
        </p:nvSpPr>
        <p:spPr>
          <a:xfrm>
            <a:off x="6335033" y="306162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ED052A-D657-4306-8166-C04BF7BF9349}"/>
              </a:ext>
            </a:extLst>
          </p:cNvPr>
          <p:cNvSpPr/>
          <p:nvPr/>
        </p:nvSpPr>
        <p:spPr>
          <a:xfrm>
            <a:off x="6635796" y="3213131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0EF709-2170-408F-BD98-2384535D7D86}"/>
              </a:ext>
            </a:extLst>
          </p:cNvPr>
          <p:cNvSpPr/>
          <p:nvPr/>
        </p:nvSpPr>
        <p:spPr>
          <a:xfrm>
            <a:off x="6885806" y="333339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9035F-C8F3-4FC6-AF8B-677718995DAE}"/>
              </a:ext>
            </a:extLst>
          </p:cNvPr>
          <p:cNvSpPr/>
          <p:nvPr/>
        </p:nvSpPr>
        <p:spPr>
          <a:xfrm>
            <a:off x="7108769" y="3429000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D542DFF-6289-40F5-A72A-479FCCA8980D}"/>
              </a:ext>
            </a:extLst>
          </p:cNvPr>
          <p:cNvSpPr/>
          <p:nvPr/>
        </p:nvSpPr>
        <p:spPr>
          <a:xfrm>
            <a:off x="7331115" y="3510947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52D466-9B78-4BD1-8DDA-90F503D74731}"/>
              </a:ext>
            </a:extLst>
          </p:cNvPr>
          <p:cNvSpPr/>
          <p:nvPr/>
        </p:nvSpPr>
        <p:spPr>
          <a:xfrm>
            <a:off x="7560858" y="3580075"/>
            <a:ext cx="124324" cy="1243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1008315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평균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:0,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표준편차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:1    np.random.randn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함수를 사용하자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75498" y="905421"/>
            <a:ext cx="792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np.dot(x,w)</a:t>
            </a:r>
          </a:p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sigmoid(a)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2079458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8804870" y="2300110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3E34C-121A-4EFA-85E0-BF236271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6" y="253334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DEA7E-C9A1-4601-8EA1-57AF2AF4BD17}"/>
              </a:ext>
            </a:extLst>
          </p:cNvPr>
          <p:cNvCxnSpPr/>
          <p:nvPr/>
        </p:nvCxnSpPr>
        <p:spPr>
          <a:xfrm flipH="1">
            <a:off x="6829999" y="2445380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D54D6B12-97A5-43CD-ACB4-EDBC921AFB23}"/>
              </a:ext>
            </a:extLst>
          </p:cNvPr>
          <p:cNvSpPr/>
          <p:nvPr/>
        </p:nvSpPr>
        <p:spPr>
          <a:xfrm>
            <a:off x="7310240" y="2860469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CB0D37-8C45-4C29-B5B1-9F6F1B6461E1}"/>
              </a:ext>
            </a:extLst>
          </p:cNvPr>
          <p:cNvSpPr/>
          <p:nvPr/>
        </p:nvSpPr>
        <p:spPr>
          <a:xfrm>
            <a:off x="6924103" y="3558213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2814B-D52E-4BA6-A001-C8FAD4616458}"/>
              </a:ext>
            </a:extLst>
          </p:cNvPr>
          <p:cNvSpPr txBox="1"/>
          <p:nvPr/>
        </p:nvSpPr>
        <p:spPr>
          <a:xfrm>
            <a:off x="7041835" y="3497122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5F5F9F-FA82-4A1D-9820-8B08E038C50E}"/>
              </a:ext>
            </a:extLst>
          </p:cNvPr>
          <p:cNvSpPr/>
          <p:nvPr/>
        </p:nvSpPr>
        <p:spPr>
          <a:xfrm>
            <a:off x="6468463" y="4322634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C1C39F-C1A1-4EF4-9D43-77CC08A0B49A}"/>
              </a:ext>
            </a:extLst>
          </p:cNvPr>
          <p:cNvCxnSpPr/>
          <p:nvPr/>
        </p:nvCxnSpPr>
        <p:spPr>
          <a:xfrm flipH="1">
            <a:off x="6053109" y="3949944"/>
            <a:ext cx="1036683" cy="83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816E88B-5269-4510-B617-DF94D4B543BF}"/>
              </a:ext>
            </a:extLst>
          </p:cNvPr>
          <p:cNvSpPr/>
          <p:nvPr/>
        </p:nvSpPr>
        <p:spPr>
          <a:xfrm>
            <a:off x="8040680" y="2758667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0335C5D-C3E1-413A-80C5-02EDA38DD85E}"/>
              </a:ext>
            </a:extLst>
          </p:cNvPr>
          <p:cNvSpPr/>
          <p:nvPr/>
        </p:nvSpPr>
        <p:spPr>
          <a:xfrm>
            <a:off x="5819004" y="4410670"/>
            <a:ext cx="76200" cy="762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DD66DC-C533-40CB-9990-70DCD8CFFE2B}"/>
              </a:ext>
            </a:extLst>
          </p:cNvPr>
          <p:cNvCxnSpPr>
            <a:cxnSpLocks/>
          </p:cNvCxnSpPr>
          <p:nvPr/>
        </p:nvCxnSpPr>
        <p:spPr>
          <a:xfrm flipH="1">
            <a:off x="7488082" y="2764686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4C2611-0F0D-45C2-AF1A-D21DFEDA0CC9}"/>
              </a:ext>
            </a:extLst>
          </p:cNvPr>
          <p:cNvCxnSpPr>
            <a:cxnSpLocks/>
          </p:cNvCxnSpPr>
          <p:nvPr/>
        </p:nvCxnSpPr>
        <p:spPr>
          <a:xfrm flipH="1">
            <a:off x="5471047" y="4502033"/>
            <a:ext cx="1316788" cy="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DB3A7C-9576-4EF0-BBBE-09FAC5C3E571}"/>
              </a:ext>
            </a:extLst>
          </p:cNvPr>
          <p:cNvSpPr txBox="1"/>
          <p:nvPr/>
        </p:nvSpPr>
        <p:spPr>
          <a:xfrm>
            <a:off x="6829999" y="17320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= w-dw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ED77BB-6ABA-4646-A39F-AA5F2632D00B}"/>
              </a:ext>
            </a:extLst>
          </p:cNvPr>
          <p:cNvCxnSpPr>
            <a:cxnSpLocks/>
          </p:cNvCxnSpPr>
          <p:nvPr/>
        </p:nvCxnSpPr>
        <p:spPr>
          <a:xfrm flipH="1">
            <a:off x="6709378" y="2775857"/>
            <a:ext cx="505650" cy="1457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1335217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2" y="274948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4066225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30" y="5358577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6393" r="-231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4036B5-5A83-4502-9A22-FAB7AC0C521D}"/>
              </a:ext>
            </a:extLst>
          </p:cNvPr>
          <p:cNvSpPr txBox="1"/>
          <p:nvPr/>
        </p:nvSpPr>
        <p:spPr>
          <a:xfrm>
            <a:off x="4506406" y="167061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 = x.mean(axis=0)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A616C-DA89-4C42-8F5C-B08D19020D7E}"/>
              </a:ext>
            </a:extLst>
          </p:cNvPr>
          <p:cNvSpPr txBox="1"/>
          <p:nvPr/>
        </p:nvSpPr>
        <p:spPr>
          <a:xfrm>
            <a:off x="4506406" y="2912961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xc = x - mu</a:t>
            </a:r>
          </a:p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var = np.mean(xc**2, axis=0)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88D08-D0F7-466B-9B42-D4EC85DEA873}"/>
              </a:ext>
            </a:extLst>
          </p:cNvPr>
          <p:cNvSpPr txBox="1"/>
          <p:nvPr/>
        </p:nvSpPr>
        <p:spPr>
          <a:xfrm>
            <a:off x="4506406" y="4109143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std = np.sqrt(var + 10e-7)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xn = xc / std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E6CF2-4F8F-496B-BF65-2B439D334B47}"/>
              </a:ext>
            </a:extLst>
          </p:cNvPr>
          <p:cNvSpPr txBox="1"/>
          <p:nvPr/>
        </p:nvSpPr>
        <p:spPr>
          <a:xfrm>
            <a:off x="4524095" y="530865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 = self.gamma * xn + self.beta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𝑐𝑟𝑜𝑠𝑠𝑒𝑛𝑡𝑟𝑜𝑝𝑦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3" y="1029851"/>
                <a:ext cx="4555734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</a:rPr>
                        <m:t> 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628" y="3578197"/>
                <a:ext cx="4575933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27" y="4425272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F71F10-20F4-4FC2-8391-933CB52674BD}"/>
              </a:ext>
            </a:extLst>
          </p:cNvPr>
          <p:cNvSpPr txBox="1"/>
          <p:nvPr/>
        </p:nvSpPr>
        <p:spPr>
          <a:xfrm>
            <a:off x="164802" y="2715883"/>
            <a:ext cx="907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CE780-57D5-48C2-A011-E8AA95F5272E}"/>
              </a:ext>
            </a:extLst>
          </p:cNvPr>
          <p:cNvSpPr txBox="1"/>
          <p:nvPr/>
        </p:nvSpPr>
        <p:spPr>
          <a:xfrm>
            <a:off x="438737" y="5925956"/>
            <a:ext cx="907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grads['W' + str(idx)] = self.layers['Affine' + str(idx)].dW </a:t>
            </a:r>
          </a:p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+ self.weight_decay_lambda * self.layers['Affine' + str(idx)].W</a:t>
            </a:r>
            <a:endParaRPr lang="ko-KR" altLang="en-US" sz="20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EA981-37E3-435F-8990-02543CDA10B8}"/>
              </a:ext>
            </a:extLst>
          </p:cNvPr>
          <p:cNvSpPr txBox="1"/>
          <p:nvPr/>
        </p:nvSpPr>
        <p:spPr>
          <a:xfrm>
            <a:off x="5339912" y="1204433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손실을 계산할 때 누적된다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0E4FD-A1A3-44BC-AE55-99CA24FF72C0}"/>
              </a:ext>
            </a:extLst>
          </p:cNvPr>
          <p:cNvSpPr txBox="1"/>
          <p:nvPr/>
        </p:nvSpPr>
        <p:spPr>
          <a:xfrm>
            <a:off x="5345754" y="4857695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규제의 미분은 학습할 때 기울기에 더하기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2598-CC3A-40AC-9983-650C841D066A}"/>
              </a:ext>
            </a:extLst>
          </p:cNvPr>
          <p:cNvSpPr txBox="1"/>
          <p:nvPr/>
        </p:nvSpPr>
        <p:spPr>
          <a:xfrm>
            <a:off x="3428544" y="205750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norm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/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4C6C85-4255-4B20-B484-1A9BD141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63" y="2157141"/>
                <a:ext cx="2499659" cy="521553"/>
              </a:xfrm>
              <a:prstGeom prst="rect">
                <a:avLst/>
              </a:prstGeom>
              <a:blipFill>
                <a:blip r:embed="rId6"/>
                <a:stretch>
                  <a:fillRect l="-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095283-32C3-4932-AA08-78190058AD1D}"/>
              </a:ext>
            </a:extLst>
          </p:cNvPr>
          <p:cNvCxnSpPr/>
          <p:nvPr/>
        </p:nvCxnSpPr>
        <p:spPr>
          <a:xfrm flipV="1">
            <a:off x="7393922" y="3183038"/>
            <a:ext cx="0" cy="131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69C36A-633E-42C7-8D5A-C7394C35DD46}"/>
              </a:ext>
            </a:extLst>
          </p:cNvPr>
          <p:cNvCxnSpPr>
            <a:cxnSpLocks/>
          </p:cNvCxnSpPr>
          <p:nvPr/>
        </p:nvCxnSpPr>
        <p:spPr>
          <a:xfrm flipV="1">
            <a:off x="7393922" y="4471686"/>
            <a:ext cx="14105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5B2BC52-3BD0-4CDB-B7E7-B1AA834A53A9}"/>
              </a:ext>
            </a:extLst>
          </p:cNvPr>
          <p:cNvSpPr/>
          <p:nvPr/>
        </p:nvSpPr>
        <p:spPr>
          <a:xfrm>
            <a:off x="7226461" y="3426106"/>
            <a:ext cx="1196050" cy="1030168"/>
          </a:xfrm>
          <a:custGeom>
            <a:avLst/>
            <a:gdLst>
              <a:gd name="connsiteX0" fmla="*/ 0 w 1196050"/>
              <a:gd name="connsiteY0" fmla="*/ 23150 h 1030168"/>
              <a:gd name="connsiteX1" fmla="*/ 605742 w 1196050"/>
              <a:gd name="connsiteY1" fmla="*/ 1030147 h 1030168"/>
              <a:gd name="connsiteX2" fmla="*/ 1196050 w 1196050"/>
              <a:gd name="connsiteY2" fmla="*/ 0 h 103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050" h="1030168">
                <a:moveTo>
                  <a:pt x="0" y="23150"/>
                </a:moveTo>
                <a:cubicBezTo>
                  <a:pt x="203200" y="528577"/>
                  <a:pt x="406400" y="1034005"/>
                  <a:pt x="605742" y="1030147"/>
                </a:cubicBezTo>
                <a:cubicBezTo>
                  <a:pt x="805084" y="1026289"/>
                  <a:pt x="1000567" y="513144"/>
                  <a:pt x="1196050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54B91-715F-402B-B1CE-B3AE4FD27B60}"/>
              </a:ext>
            </a:extLst>
          </p:cNvPr>
          <p:cNvSpPr txBox="1"/>
          <p:nvPr/>
        </p:nvSpPr>
        <p:spPr>
          <a:xfrm>
            <a:off x="6809772" y="3537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AF199-B0A4-412B-B555-14B8DCB53F5A}"/>
              </a:ext>
            </a:extLst>
          </p:cNvPr>
          <p:cNvSpPr txBox="1"/>
          <p:nvPr/>
        </p:nvSpPr>
        <p:spPr>
          <a:xfrm>
            <a:off x="8530542" y="43695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DCE5D3-E64A-4F8A-BF2C-C94B575BC701}"/>
              </a:ext>
            </a:extLst>
          </p:cNvPr>
          <p:cNvSpPr/>
          <p:nvPr/>
        </p:nvSpPr>
        <p:spPr>
          <a:xfrm>
            <a:off x="8202592" y="3649884"/>
            <a:ext cx="106214" cy="10621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045EEA-909A-4965-A513-C94B6B8DF686}"/>
              </a:ext>
            </a:extLst>
          </p:cNvPr>
          <p:cNvCxnSpPr/>
          <p:nvPr/>
        </p:nvCxnSpPr>
        <p:spPr>
          <a:xfrm flipH="1">
            <a:off x="8011609" y="3170068"/>
            <a:ext cx="532435" cy="130927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71E40F-CB5A-43E5-8744-93729A107AAA}"/>
              </a:ext>
            </a:extLst>
          </p:cNvPr>
          <p:cNvSpPr txBox="1"/>
          <p:nvPr/>
        </p:nvSpPr>
        <p:spPr>
          <a:xfrm>
            <a:off x="8175958" y="434220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D6740D-2BD3-412E-919B-DC326B424825}"/>
              </a:ext>
            </a:extLst>
          </p:cNvPr>
          <p:cNvSpPr txBox="1"/>
          <p:nvPr/>
        </p:nvSpPr>
        <p:spPr>
          <a:xfrm>
            <a:off x="2272477" y="510284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3 - 0.02 + 0.003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4B541-E3F2-475F-808E-6199EDDAE2D3}"/>
              </a:ext>
            </a:extLst>
          </p:cNvPr>
          <p:cNvSpPr txBox="1"/>
          <p:nvPr/>
        </p:nvSpPr>
        <p:spPr>
          <a:xfrm>
            <a:off x="1359905" y="97227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 over fit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162D3A-3CE3-4407-B02D-603357EBFD69}"/>
              </a:ext>
            </a:extLst>
          </p:cNvPr>
          <p:cNvCxnSpPr/>
          <p:nvPr/>
        </p:nvCxnSpPr>
        <p:spPr>
          <a:xfrm>
            <a:off x="4020273" y="1489276"/>
            <a:ext cx="0" cy="51314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EAED7-9C6F-49CA-8EF3-4ABD3019DA67}"/>
              </a:ext>
            </a:extLst>
          </p:cNvPr>
          <p:cNvCxnSpPr>
            <a:cxnSpLocks/>
          </p:cNvCxnSpPr>
          <p:nvPr/>
        </p:nvCxnSpPr>
        <p:spPr>
          <a:xfrm>
            <a:off x="8611564" y="1732344"/>
            <a:ext cx="0" cy="3588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FB121-1B19-4023-AF35-68F84487A78A}"/>
              </a:ext>
            </a:extLst>
          </p:cNvPr>
          <p:cNvSpPr txBox="1"/>
          <p:nvPr/>
        </p:nvSpPr>
        <p:spPr>
          <a:xfrm>
            <a:off x="6109383" y="93241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 후 모습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(Dropout)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F070401-5BDE-410A-A208-15442E182D51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4503F0C-B083-401B-9B0C-308B2668192F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B978D0-9115-4C4E-AB8A-64231AF751FF}"/>
              </a:ext>
            </a:extLst>
          </p:cNvPr>
          <p:cNvCxnSpPr>
            <a:cxnSpLocks/>
            <a:stCxn id="123" idx="0"/>
            <a:endCxn id="117" idx="4"/>
          </p:cNvCxnSpPr>
          <p:nvPr/>
        </p:nvCxnSpPr>
        <p:spPr>
          <a:xfrm flipH="1" flipV="1">
            <a:off x="587813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D247878-2A41-44DE-89C1-CCB7DCBA85CB}"/>
              </a:ext>
            </a:extLst>
          </p:cNvPr>
          <p:cNvCxnSpPr>
            <a:cxnSpLocks/>
            <a:stCxn id="123" idx="0"/>
            <a:endCxn id="116" idx="4"/>
          </p:cNvCxnSpPr>
          <p:nvPr/>
        </p:nvCxnSpPr>
        <p:spPr>
          <a:xfrm flipH="1"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F211881-8960-41A9-BD3D-42F8106EDB5C}"/>
              </a:ext>
            </a:extLst>
          </p:cNvPr>
          <p:cNvCxnSpPr>
            <a:cxnSpLocks/>
            <a:stCxn id="121" idx="0"/>
            <a:endCxn id="116" idx="4"/>
          </p:cNvCxnSpPr>
          <p:nvPr/>
        </p:nvCxnSpPr>
        <p:spPr>
          <a:xfrm flipV="1">
            <a:off x="5225862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16C3B34-3FAB-4B90-B823-D4794EF856EF}"/>
              </a:ext>
            </a:extLst>
          </p:cNvPr>
          <p:cNvCxnSpPr>
            <a:cxnSpLocks/>
            <a:stCxn id="121" idx="0"/>
            <a:endCxn id="118" idx="4"/>
          </p:cNvCxnSpPr>
          <p:nvPr/>
        </p:nvCxnSpPr>
        <p:spPr>
          <a:xfrm flipV="1">
            <a:off x="5225862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9C05B84-6F77-4876-9531-8B84DA38ECC1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87206C1-6076-4AA6-A8CF-DEEA03B598CA}"/>
              </a:ext>
            </a:extLst>
          </p:cNvPr>
          <p:cNvCxnSpPr>
            <a:cxnSpLocks/>
            <a:stCxn id="123" idx="0"/>
            <a:endCxn id="120" idx="4"/>
          </p:cNvCxnSpPr>
          <p:nvPr/>
        </p:nvCxnSpPr>
        <p:spPr>
          <a:xfrm flipV="1">
            <a:off x="6530406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2C7C85F-D121-43E1-842A-F67DE23179CC}"/>
              </a:ext>
            </a:extLst>
          </p:cNvPr>
          <p:cNvCxnSpPr>
            <a:cxnSpLocks/>
            <a:stCxn id="124" idx="0"/>
            <a:endCxn id="118" idx="4"/>
          </p:cNvCxnSpPr>
          <p:nvPr/>
        </p:nvCxnSpPr>
        <p:spPr>
          <a:xfrm flipH="1" flipV="1">
            <a:off x="6530406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1566D1A5-9F72-49D3-8ADD-F14B4EA1220A}"/>
              </a:ext>
            </a:extLst>
          </p:cNvPr>
          <p:cNvCxnSpPr>
            <a:cxnSpLocks/>
            <a:stCxn id="114" idx="0"/>
            <a:endCxn id="110" idx="4"/>
          </p:cNvCxnSpPr>
          <p:nvPr/>
        </p:nvCxnSpPr>
        <p:spPr>
          <a:xfrm flipH="1" flipV="1">
            <a:off x="6530406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D1D47BF1-6A62-4BFB-8EF5-9523257AC592}"/>
              </a:ext>
            </a:extLst>
          </p:cNvPr>
          <p:cNvCxnSpPr>
            <a:cxnSpLocks/>
            <a:stCxn id="118" idx="0"/>
            <a:endCxn id="114" idx="4"/>
          </p:cNvCxnSpPr>
          <p:nvPr/>
        </p:nvCxnSpPr>
        <p:spPr>
          <a:xfrm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AEDDC1D-45DD-4C40-880E-B920A9FBB26F}"/>
              </a:ext>
            </a:extLst>
          </p:cNvPr>
          <p:cNvCxnSpPr>
            <a:cxnSpLocks/>
            <a:stCxn id="118" idx="0"/>
            <a:endCxn id="113" idx="4"/>
          </p:cNvCxnSpPr>
          <p:nvPr/>
        </p:nvCxnSpPr>
        <p:spPr>
          <a:xfrm flipV="1">
            <a:off x="65304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FB95A8-298D-436F-A9F3-6A97E4161C3B}"/>
              </a:ext>
            </a:extLst>
          </p:cNvPr>
          <p:cNvCxnSpPr>
            <a:cxnSpLocks/>
            <a:stCxn id="118" idx="0"/>
            <a:endCxn id="111" idx="4"/>
          </p:cNvCxnSpPr>
          <p:nvPr/>
        </p:nvCxnSpPr>
        <p:spPr>
          <a:xfrm flipH="1"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00E942-92A5-46F7-BBCB-785F66A7A537}"/>
              </a:ext>
            </a:extLst>
          </p:cNvPr>
          <p:cNvCxnSpPr>
            <a:cxnSpLocks/>
            <a:stCxn id="116" idx="0"/>
            <a:endCxn id="111" idx="4"/>
          </p:cNvCxnSpPr>
          <p:nvPr/>
        </p:nvCxnSpPr>
        <p:spPr>
          <a:xfrm flipV="1">
            <a:off x="5225862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D3161E7-68D2-41F7-9520-396AC6DA709C}"/>
              </a:ext>
            </a:extLst>
          </p:cNvPr>
          <p:cNvCxnSpPr>
            <a:cxnSpLocks/>
            <a:stCxn id="116" idx="0"/>
            <a:endCxn id="113" idx="4"/>
          </p:cNvCxnSpPr>
          <p:nvPr/>
        </p:nvCxnSpPr>
        <p:spPr>
          <a:xfrm flipV="1">
            <a:off x="52258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EE91303-9AAB-4767-BDF8-5AB92A2FC848}"/>
              </a:ext>
            </a:extLst>
          </p:cNvPr>
          <p:cNvCxnSpPr>
            <a:cxnSpLocks/>
            <a:stCxn id="116" idx="0"/>
            <a:endCxn id="114" idx="4"/>
          </p:cNvCxnSpPr>
          <p:nvPr/>
        </p:nvCxnSpPr>
        <p:spPr>
          <a:xfrm flipV="1">
            <a:off x="5225862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A28899-EA44-48E3-ABBD-8C8224799BEF}"/>
              </a:ext>
            </a:extLst>
          </p:cNvPr>
          <p:cNvCxnSpPr/>
          <p:nvPr/>
        </p:nvCxnSpPr>
        <p:spPr>
          <a:xfrm>
            <a:off x="680784" y="4101296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F6D89163-D84E-4015-9781-82DC4FFD1555}"/>
              </a:ext>
            </a:extLst>
          </p:cNvPr>
          <p:cNvCxnSpPr/>
          <p:nvPr/>
        </p:nvCxnSpPr>
        <p:spPr>
          <a:xfrm>
            <a:off x="662496" y="3429000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D9A2F213-5991-4C6A-A5F3-75BAE7EFAB01}"/>
              </a:ext>
            </a:extLst>
          </p:cNvPr>
          <p:cNvCxnSpPr/>
          <p:nvPr/>
        </p:nvCxnSpPr>
        <p:spPr>
          <a:xfrm>
            <a:off x="671640" y="2769243"/>
            <a:ext cx="3850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8C65B01-D2A4-4735-BC4D-023EC2E2CD99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D05269-D093-46C4-B160-B6DC8D1CA3FE}"/>
              </a:ext>
            </a:extLst>
          </p:cNvPr>
          <p:cNvSpPr txBox="1"/>
          <p:nvPr/>
        </p:nvSpPr>
        <p:spPr>
          <a:xfrm>
            <a:off x="1003139" y="426001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4D053C-E1A5-4CEC-B9E7-22D30C84535D}"/>
              </a:ext>
            </a:extLst>
          </p:cNvPr>
          <p:cNvSpPr txBox="1"/>
          <p:nvPr/>
        </p:nvSpPr>
        <p:spPr>
          <a:xfrm>
            <a:off x="4923098" y="42267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039847D-8C66-42DC-813B-138B6D850F60}"/>
              </a:ext>
            </a:extLst>
          </p:cNvPr>
          <p:cNvSpPr/>
          <p:nvPr/>
        </p:nvSpPr>
        <p:spPr>
          <a:xfrm>
            <a:off x="474186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C7F18-2816-47B6-BD88-A37BC161F8B4}"/>
              </a:ext>
            </a:extLst>
          </p:cNvPr>
          <p:cNvSpPr/>
          <p:nvPr/>
        </p:nvSpPr>
        <p:spPr>
          <a:xfrm>
            <a:off x="492127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AA2E48-4F9D-4BD8-9C40-B7F75CC0C27A}"/>
              </a:ext>
            </a:extLst>
          </p:cNvPr>
          <p:cNvSpPr/>
          <p:nvPr/>
        </p:nvSpPr>
        <p:spPr>
          <a:xfrm>
            <a:off x="510068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CAB6774-F608-4F94-9EE0-C2A19F047E32}"/>
              </a:ext>
            </a:extLst>
          </p:cNvPr>
          <p:cNvSpPr/>
          <p:nvPr/>
        </p:nvSpPr>
        <p:spPr>
          <a:xfrm>
            <a:off x="528009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DD0ECC2-2B56-4A6B-BF6B-9D7469EFD304}"/>
              </a:ext>
            </a:extLst>
          </p:cNvPr>
          <p:cNvSpPr/>
          <p:nvPr/>
        </p:nvSpPr>
        <p:spPr>
          <a:xfrm>
            <a:off x="545949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D1FDC-66C0-47EC-9B56-7A08BC2D567B}"/>
              </a:ext>
            </a:extLst>
          </p:cNvPr>
          <p:cNvSpPr/>
          <p:nvPr/>
        </p:nvSpPr>
        <p:spPr>
          <a:xfrm>
            <a:off x="474186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2340A-CCFD-4696-BB56-2391EABB6DAC}"/>
              </a:ext>
            </a:extLst>
          </p:cNvPr>
          <p:cNvSpPr/>
          <p:nvPr/>
        </p:nvSpPr>
        <p:spPr>
          <a:xfrm>
            <a:off x="492127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A24C1F-FC7C-48C7-9A8D-D9EF69071D07}"/>
              </a:ext>
            </a:extLst>
          </p:cNvPr>
          <p:cNvSpPr/>
          <p:nvPr/>
        </p:nvSpPr>
        <p:spPr>
          <a:xfrm>
            <a:off x="510068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9B123CE-5726-4C0D-A60F-4CD1DCAAC942}"/>
              </a:ext>
            </a:extLst>
          </p:cNvPr>
          <p:cNvSpPr/>
          <p:nvPr/>
        </p:nvSpPr>
        <p:spPr>
          <a:xfrm>
            <a:off x="528009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88C1BD2-66E1-4C8A-B99F-A6093461A522}"/>
              </a:ext>
            </a:extLst>
          </p:cNvPr>
          <p:cNvSpPr/>
          <p:nvPr/>
        </p:nvSpPr>
        <p:spPr>
          <a:xfrm>
            <a:off x="545949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5BEA-401B-4301-82D9-2A5D73639799}"/>
              </a:ext>
            </a:extLst>
          </p:cNvPr>
          <p:cNvSpPr/>
          <p:nvPr/>
        </p:nvSpPr>
        <p:spPr>
          <a:xfrm>
            <a:off x="474186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017B66-522E-46E6-B0A1-0FE33A2C45FD}"/>
              </a:ext>
            </a:extLst>
          </p:cNvPr>
          <p:cNvSpPr/>
          <p:nvPr/>
        </p:nvSpPr>
        <p:spPr>
          <a:xfrm>
            <a:off x="492127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88F70F-B68C-4523-B0C8-94408775DAE0}"/>
              </a:ext>
            </a:extLst>
          </p:cNvPr>
          <p:cNvSpPr/>
          <p:nvPr/>
        </p:nvSpPr>
        <p:spPr>
          <a:xfrm>
            <a:off x="510068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9A31AD-A7DB-4394-B050-8F314FD3A1DB}"/>
              </a:ext>
            </a:extLst>
          </p:cNvPr>
          <p:cNvSpPr/>
          <p:nvPr/>
        </p:nvSpPr>
        <p:spPr>
          <a:xfrm>
            <a:off x="528009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DB7BFC-05CE-4FA7-B972-47AD050468A6}"/>
              </a:ext>
            </a:extLst>
          </p:cNvPr>
          <p:cNvSpPr/>
          <p:nvPr/>
        </p:nvSpPr>
        <p:spPr>
          <a:xfrm>
            <a:off x="545949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AC3C8C-1995-4479-8822-C303019089BE}"/>
              </a:ext>
            </a:extLst>
          </p:cNvPr>
          <p:cNvSpPr/>
          <p:nvPr/>
        </p:nvSpPr>
        <p:spPr>
          <a:xfrm>
            <a:off x="474186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17BCC62-7A44-4780-8F3B-8466B9A84D32}"/>
              </a:ext>
            </a:extLst>
          </p:cNvPr>
          <p:cNvSpPr/>
          <p:nvPr/>
        </p:nvSpPr>
        <p:spPr>
          <a:xfrm>
            <a:off x="492127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9AB46C-1616-42E2-A6FF-E8A6EEB41598}"/>
              </a:ext>
            </a:extLst>
          </p:cNvPr>
          <p:cNvSpPr/>
          <p:nvPr/>
        </p:nvSpPr>
        <p:spPr>
          <a:xfrm>
            <a:off x="510068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4D2926-5609-4018-AC9F-014DEB9E0DB7}"/>
              </a:ext>
            </a:extLst>
          </p:cNvPr>
          <p:cNvSpPr/>
          <p:nvPr/>
        </p:nvSpPr>
        <p:spPr>
          <a:xfrm>
            <a:off x="528009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DF6CCE4-BE21-4CDB-B6BD-EB03DEE2AF21}"/>
              </a:ext>
            </a:extLst>
          </p:cNvPr>
          <p:cNvSpPr/>
          <p:nvPr/>
        </p:nvSpPr>
        <p:spPr>
          <a:xfrm>
            <a:off x="545949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9643608-DAB3-4D3C-8E0B-7FD653A48EDA}"/>
              </a:ext>
            </a:extLst>
          </p:cNvPr>
          <p:cNvSpPr/>
          <p:nvPr/>
        </p:nvSpPr>
        <p:spPr>
          <a:xfrm>
            <a:off x="474186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CE2734-52FF-4EDC-A03F-E62321665199}"/>
              </a:ext>
            </a:extLst>
          </p:cNvPr>
          <p:cNvSpPr/>
          <p:nvPr/>
        </p:nvSpPr>
        <p:spPr>
          <a:xfrm>
            <a:off x="492127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91CE9AF-826E-415C-ADBC-AD6E395CBCE4}"/>
              </a:ext>
            </a:extLst>
          </p:cNvPr>
          <p:cNvSpPr/>
          <p:nvPr/>
        </p:nvSpPr>
        <p:spPr>
          <a:xfrm>
            <a:off x="510068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7802AE-3369-451D-A9DC-B8A2DA9D721E}"/>
              </a:ext>
            </a:extLst>
          </p:cNvPr>
          <p:cNvSpPr/>
          <p:nvPr/>
        </p:nvSpPr>
        <p:spPr>
          <a:xfrm>
            <a:off x="528009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AD37C8C-BBB9-4A63-A6EE-9B892A8B2465}"/>
              </a:ext>
            </a:extLst>
          </p:cNvPr>
          <p:cNvSpPr/>
          <p:nvPr/>
        </p:nvSpPr>
        <p:spPr>
          <a:xfrm>
            <a:off x="545949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E8EEEA5-A5F9-4258-A9D4-62C1EDA87B9B}"/>
              </a:ext>
            </a:extLst>
          </p:cNvPr>
          <p:cNvSpPr/>
          <p:nvPr/>
        </p:nvSpPr>
        <p:spPr>
          <a:xfrm>
            <a:off x="474186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408340-DEF4-4D8F-B13A-A4364C3BDC8E}"/>
              </a:ext>
            </a:extLst>
          </p:cNvPr>
          <p:cNvSpPr/>
          <p:nvPr/>
        </p:nvSpPr>
        <p:spPr>
          <a:xfrm>
            <a:off x="492127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D64356E-1937-4BFE-9BBC-29A77BE9501F}"/>
              </a:ext>
            </a:extLst>
          </p:cNvPr>
          <p:cNvSpPr/>
          <p:nvPr/>
        </p:nvSpPr>
        <p:spPr>
          <a:xfrm>
            <a:off x="510068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C2930F-2D35-447A-86CF-68188D940C8C}"/>
              </a:ext>
            </a:extLst>
          </p:cNvPr>
          <p:cNvSpPr/>
          <p:nvPr/>
        </p:nvSpPr>
        <p:spPr>
          <a:xfrm>
            <a:off x="528009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89F675C-0EC5-4D8B-97DF-80D37B94BBE0}"/>
              </a:ext>
            </a:extLst>
          </p:cNvPr>
          <p:cNvSpPr/>
          <p:nvPr/>
        </p:nvSpPr>
        <p:spPr>
          <a:xfrm>
            <a:off x="545949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687ED9D-D50A-4C5C-A5C2-108B9D94C706}"/>
              </a:ext>
            </a:extLst>
          </p:cNvPr>
          <p:cNvSpPr txBox="1"/>
          <p:nvPr/>
        </p:nvSpPr>
        <p:spPr>
          <a:xfrm>
            <a:off x="4925506" y="574943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3245486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3617342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17410C9-8421-4FA1-B3CD-3DA2CEFD6C6F}"/>
              </a:ext>
            </a:extLst>
          </p:cNvPr>
          <p:cNvSpPr/>
          <p:nvPr/>
        </p:nvSpPr>
        <p:spPr>
          <a:xfrm>
            <a:off x="3989198" y="16354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3245486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3617342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0803837-9F3A-4F54-A46B-6372A78936AA}"/>
              </a:ext>
            </a:extLst>
          </p:cNvPr>
          <p:cNvSpPr/>
          <p:nvPr/>
        </p:nvSpPr>
        <p:spPr>
          <a:xfrm>
            <a:off x="3989198" y="2007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543E330-3EE8-4F35-A5B8-54178FFFA0A0}"/>
              </a:ext>
            </a:extLst>
          </p:cNvPr>
          <p:cNvSpPr/>
          <p:nvPr/>
        </p:nvSpPr>
        <p:spPr>
          <a:xfrm>
            <a:off x="3245486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BBB2192-A8F6-401E-8117-DAE67FCA5B6C}"/>
              </a:ext>
            </a:extLst>
          </p:cNvPr>
          <p:cNvSpPr/>
          <p:nvPr/>
        </p:nvSpPr>
        <p:spPr>
          <a:xfrm>
            <a:off x="3617342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E6F34FC-B775-4694-AB47-B9D796E09E90}"/>
              </a:ext>
            </a:extLst>
          </p:cNvPr>
          <p:cNvSpPr/>
          <p:nvPr/>
        </p:nvSpPr>
        <p:spPr>
          <a:xfrm>
            <a:off x="3989198" y="2379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644358" y="2045760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721FE-CC02-49DD-B176-70BB12F8781C}"/>
              </a:ext>
            </a:extLst>
          </p:cNvPr>
          <p:cNvGrpSpPr/>
          <p:nvPr/>
        </p:nvGrpSpPr>
        <p:grpSpPr>
          <a:xfrm>
            <a:off x="750888" y="1407758"/>
            <a:ext cx="1115568" cy="1115568"/>
            <a:chOff x="3626295" y="1606296"/>
            <a:chExt cx="1115568" cy="1115568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78BC86B-1C0B-464C-84C5-8EA22E998997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9A53B3D-D16E-476B-AD5F-3BB226A37BD0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6677B1-D660-42EB-9957-F622A175A618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035D91-5556-4E83-A71A-6222262E13F9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0046F8-671E-4D6F-A09D-C0398FF3E376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73F9379-CE7B-4816-8A58-867C52DE5F5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B7E99A-5E8A-4354-B3E6-6479C9187FD3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E482C3-CF99-4838-9904-EF8728076A85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52B651-8C35-43A0-A23B-17BF9F06E1DA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B1E1D7-7AF2-4219-B502-0060248A1C00}"/>
              </a:ext>
            </a:extLst>
          </p:cNvPr>
          <p:cNvSpPr txBox="1"/>
          <p:nvPr/>
        </p:nvSpPr>
        <p:spPr>
          <a:xfrm>
            <a:off x="1115568" y="28903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E9218-848A-483B-A512-32B34E0C270F}"/>
              </a:ext>
            </a:extLst>
          </p:cNvPr>
          <p:cNvSpPr txBox="1"/>
          <p:nvPr/>
        </p:nvSpPr>
        <p:spPr>
          <a:xfrm>
            <a:off x="3081301" y="277281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filter(weight)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E9786-2E64-461B-81F1-4276CFB3A095}"/>
              </a:ext>
            </a:extLst>
          </p:cNvPr>
          <p:cNvSpPr txBox="1"/>
          <p:nvPr/>
        </p:nvSpPr>
        <p:spPr>
          <a:xfrm>
            <a:off x="1579462" y="376339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4B1973-616B-4BA8-9849-12B1C7D038FD}"/>
              </a:ext>
            </a:extLst>
          </p:cNvPr>
          <p:cNvSpPr txBox="1"/>
          <p:nvPr/>
        </p:nvSpPr>
        <p:spPr>
          <a:xfrm>
            <a:off x="6180902" y="256506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658905" y="1685678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715063" y="307531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860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(padding)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810840" y="4700804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4-3+1=2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61575" y="2499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332A942-0FAD-41DF-9C61-F62321D71745}"/>
              </a:ext>
            </a:extLst>
          </p:cNvPr>
          <p:cNvGrpSpPr/>
          <p:nvPr/>
        </p:nvGrpSpPr>
        <p:grpSpPr>
          <a:xfrm>
            <a:off x="899369" y="1948805"/>
            <a:ext cx="1115568" cy="1115568"/>
            <a:chOff x="3626295" y="1606296"/>
            <a:chExt cx="1115568" cy="1115568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1105B46-3B48-45BF-9B5F-C7451A6FC5C2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7CC4B3-9A85-49A0-AF2A-E91F20141E73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73CD0D-2627-46A0-9646-68F99B24B79B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0B21F44-2C8A-4039-86E2-9A07E37D2C08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A61382-4EA4-4B21-B013-EDBFED166399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1554018-B945-4078-BAA2-8256A17D496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D20C19-BAC9-44A1-A676-82600F8D071C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FD879CA-22DB-44C2-8877-3504C2C60F14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3C20FD9-7A59-44E1-9CD7-8B14BF53890B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C59CCDA-0544-4E87-A1D9-E1F147F6343A}"/>
              </a:ext>
            </a:extLst>
          </p:cNvPr>
          <p:cNvSpPr txBox="1"/>
          <p:nvPr/>
        </p:nvSpPr>
        <p:spPr>
          <a:xfrm>
            <a:off x="4171774" y="170695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449547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821403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93259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65115" y="122228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449547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821403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93259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65115" y="159413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449547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821403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93259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65115" y="19659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449547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821403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93259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65115" y="23378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07894" y="17547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68126D-5EAB-4732-8AD0-CFB0D4067E3D}"/>
              </a:ext>
            </a:extLst>
          </p:cNvPr>
          <p:cNvGrpSpPr/>
          <p:nvPr/>
        </p:nvGrpSpPr>
        <p:grpSpPr>
          <a:xfrm>
            <a:off x="4718728" y="1540258"/>
            <a:ext cx="743712" cy="743712"/>
            <a:chOff x="4662403" y="1575270"/>
            <a:chExt cx="743712" cy="74371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4662403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5034259" y="1575270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4662403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5034259" y="194712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87570" y="30191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3D3B2-C9CA-4650-84CD-26E3704DAD13}"/>
              </a:ext>
            </a:extLst>
          </p:cNvPr>
          <p:cNvGrpSpPr/>
          <p:nvPr/>
        </p:nvGrpSpPr>
        <p:grpSpPr>
          <a:xfrm>
            <a:off x="4749737" y="3638284"/>
            <a:ext cx="743712" cy="743712"/>
            <a:chOff x="4662403" y="3636698"/>
            <a:chExt cx="743712" cy="743712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E306007-00E4-4B91-A734-B7F7B4A9A65C}"/>
                </a:ext>
              </a:extLst>
            </p:cNvPr>
            <p:cNvSpPr/>
            <p:nvPr/>
          </p:nvSpPr>
          <p:spPr>
            <a:xfrm>
              <a:off x="4662403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8A8CFE-1105-44C6-9FA7-46030249532D}"/>
                </a:ext>
              </a:extLst>
            </p:cNvPr>
            <p:cNvSpPr/>
            <p:nvPr/>
          </p:nvSpPr>
          <p:spPr>
            <a:xfrm>
              <a:off x="5034259" y="363669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6AEB188-77F9-4B60-B3CE-DE0C1C6A3062}"/>
                </a:ext>
              </a:extLst>
            </p:cNvPr>
            <p:cNvSpPr/>
            <p:nvPr/>
          </p:nvSpPr>
          <p:spPr>
            <a:xfrm>
              <a:off x="4662403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60E6F3-2C8A-4678-ABAE-B2F5EC6D98ED}"/>
                </a:ext>
              </a:extLst>
            </p:cNvPr>
            <p:cNvSpPr/>
            <p:nvPr/>
          </p:nvSpPr>
          <p:spPr>
            <a:xfrm>
              <a:off x="5034259" y="4008554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36194" y="4063586"/>
            <a:ext cx="2227120" cy="2131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4345350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01" y="5406054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FB9D7-97C4-4365-A19E-1A0FC922C82B}"/>
              </a:ext>
            </a:extLst>
          </p:cNvPr>
          <p:cNvSpPr txBox="1"/>
          <p:nvPr/>
        </p:nvSpPr>
        <p:spPr>
          <a:xfrm>
            <a:off x="1294545" y="863502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 =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9662-6AF8-45AB-ABBE-AE4D0ED705D4}"/>
              </a:ext>
            </a:extLst>
          </p:cNvPr>
          <p:cNvSpPr txBox="1"/>
          <p:nvPr/>
        </p:nvSpPr>
        <p:spPr>
          <a:xfrm>
            <a:off x="1594372" y="17893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CC44E2-7D5D-4E4D-9A0B-CC4C1393A832}"/>
              </a:ext>
            </a:extLst>
          </p:cNvPr>
          <p:cNvSpPr txBox="1"/>
          <p:nvPr/>
        </p:nvSpPr>
        <p:spPr>
          <a:xfrm>
            <a:off x="1823106" y="14693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57D130-13B2-43EC-BB92-F1D14AD2A360}"/>
              </a:ext>
            </a:extLst>
          </p:cNvPr>
          <p:cNvSpPr txBox="1"/>
          <p:nvPr/>
        </p:nvSpPr>
        <p:spPr>
          <a:xfrm>
            <a:off x="2080227" y="12249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2E6A43-8963-4C3A-AC58-F55EDBF799FA}"/>
              </a:ext>
            </a:extLst>
          </p:cNvPr>
          <p:cNvSpPr txBox="1"/>
          <p:nvPr/>
        </p:nvSpPr>
        <p:spPr>
          <a:xfrm>
            <a:off x="2902386" y="574476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4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38DD6CCA-9546-4360-84FC-3C632BE3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0" y="4922208"/>
            <a:ext cx="2579225" cy="169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E4CED0-27F0-42C7-B039-35E7EA1A2B8E}"/>
              </a:ext>
            </a:extLst>
          </p:cNvPr>
          <p:cNvSpPr txBox="1"/>
          <p:nvPr/>
        </p:nvSpPr>
        <p:spPr>
          <a:xfrm>
            <a:off x="4229475" y="524968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8CB43A-DF35-49D2-9B5C-849443C354F4}"/>
              </a:ext>
            </a:extLst>
          </p:cNvPr>
          <p:cNvSpPr txBox="1"/>
          <p:nvPr/>
        </p:nvSpPr>
        <p:spPr>
          <a:xfrm>
            <a:off x="6172464" y="447195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6F7DCB5-EEBD-450C-81F9-71F8EEA84178}"/>
              </a:ext>
            </a:extLst>
          </p:cNvPr>
          <p:cNvSpPr txBox="1"/>
          <p:nvPr/>
        </p:nvSpPr>
        <p:spPr>
          <a:xfrm>
            <a:off x="3088314" y="61762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AD8EDF-6101-4626-9289-C41C1F44F1EB}"/>
              </a:ext>
            </a:extLst>
          </p:cNvPr>
          <p:cNvSpPr txBox="1"/>
          <p:nvPr/>
        </p:nvSpPr>
        <p:spPr>
          <a:xfrm>
            <a:off x="1948956" y="34724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CB7ABB4-E5C7-47A0-9D3A-2CA576D9283B}"/>
              </a:ext>
            </a:extLst>
          </p:cNvPr>
          <p:cNvSpPr txBox="1"/>
          <p:nvPr/>
        </p:nvSpPr>
        <p:spPr>
          <a:xfrm>
            <a:off x="4951139" y="343171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EFF681-56F4-4474-98A3-BB77298787FF}"/>
              </a:ext>
            </a:extLst>
          </p:cNvPr>
          <p:cNvSpPr txBox="1"/>
          <p:nvPr/>
        </p:nvSpPr>
        <p:spPr>
          <a:xfrm>
            <a:off x="7635066" y="341575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A665218-90D6-4BD3-88F8-B7E48CA61B39}"/>
              </a:ext>
            </a:extLst>
          </p:cNvPr>
          <p:cNvSpPr/>
          <p:nvPr/>
        </p:nvSpPr>
        <p:spPr>
          <a:xfrm>
            <a:off x="7056120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679736-007A-4CD6-A855-63DF0B16195C}"/>
              </a:ext>
            </a:extLst>
          </p:cNvPr>
          <p:cNvSpPr/>
          <p:nvPr/>
        </p:nvSpPr>
        <p:spPr>
          <a:xfrm>
            <a:off x="7427976" y="92965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140A306-B854-41BF-8732-644AD1FB009C}"/>
              </a:ext>
            </a:extLst>
          </p:cNvPr>
          <p:cNvSpPr/>
          <p:nvPr/>
        </p:nvSpPr>
        <p:spPr>
          <a:xfrm>
            <a:off x="7056120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30ACB94-B8A6-4262-87CE-1081CE53BEC8}"/>
              </a:ext>
            </a:extLst>
          </p:cNvPr>
          <p:cNvSpPr/>
          <p:nvPr/>
        </p:nvSpPr>
        <p:spPr>
          <a:xfrm>
            <a:off x="7427976" y="130150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9516E2E-7350-4327-94A4-0983337D8C16}"/>
              </a:ext>
            </a:extLst>
          </p:cNvPr>
          <p:cNvSpPr/>
          <p:nvPr/>
        </p:nvSpPr>
        <p:spPr>
          <a:xfrm>
            <a:off x="6901614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367890B-9B15-4BB8-8432-0397063B89F4}"/>
              </a:ext>
            </a:extLst>
          </p:cNvPr>
          <p:cNvSpPr/>
          <p:nvPr/>
        </p:nvSpPr>
        <p:spPr>
          <a:xfrm>
            <a:off x="7273470" y="103327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5892907-E52E-4A61-8F51-FE71387B028D}"/>
              </a:ext>
            </a:extLst>
          </p:cNvPr>
          <p:cNvSpPr/>
          <p:nvPr/>
        </p:nvSpPr>
        <p:spPr>
          <a:xfrm>
            <a:off x="6901614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0AF45D-22A8-4671-861D-08E84642125D}"/>
              </a:ext>
            </a:extLst>
          </p:cNvPr>
          <p:cNvSpPr/>
          <p:nvPr/>
        </p:nvSpPr>
        <p:spPr>
          <a:xfrm>
            <a:off x="7273470" y="140513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493F0F-0C05-440B-B9EF-9D6BE2EB0AEA}"/>
              </a:ext>
            </a:extLst>
          </p:cNvPr>
          <p:cNvSpPr/>
          <p:nvPr/>
        </p:nvSpPr>
        <p:spPr>
          <a:xfrm>
            <a:off x="6730013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815C911-8EB5-4244-B5CE-8652D8BF9F75}"/>
              </a:ext>
            </a:extLst>
          </p:cNvPr>
          <p:cNvSpPr/>
          <p:nvPr/>
        </p:nvSpPr>
        <p:spPr>
          <a:xfrm>
            <a:off x="7101869" y="118729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FA5E15-E159-4705-A00F-587DD20D4D59}"/>
              </a:ext>
            </a:extLst>
          </p:cNvPr>
          <p:cNvSpPr/>
          <p:nvPr/>
        </p:nvSpPr>
        <p:spPr>
          <a:xfrm>
            <a:off x="6730013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7330F2C-E328-4778-A4A6-F507045347A0}"/>
              </a:ext>
            </a:extLst>
          </p:cNvPr>
          <p:cNvSpPr/>
          <p:nvPr/>
        </p:nvSpPr>
        <p:spPr>
          <a:xfrm>
            <a:off x="7101869" y="155915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(FN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FN)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2549" y="133897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7935596" y="3913234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24626" y="3323778"/>
            <a:ext cx="2682380" cy="2587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          # 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2A728-2609-4073-A379-05E6CF34586A}"/>
              </a:ext>
            </a:extLst>
          </p:cNvPr>
          <p:cNvSpPr/>
          <p:nvPr/>
        </p:nvSpPr>
        <p:spPr>
          <a:xfrm>
            <a:off x="5000263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A8D9-9878-4689-8A50-2D4786C2CC98}"/>
              </a:ext>
            </a:extLst>
          </p:cNvPr>
          <p:cNvSpPr/>
          <p:nvPr/>
        </p:nvSpPr>
        <p:spPr>
          <a:xfrm>
            <a:off x="5347504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6E0423-CDEA-407A-86AD-35182E848B62}"/>
              </a:ext>
            </a:extLst>
          </p:cNvPr>
          <p:cNvSpPr/>
          <p:nvPr/>
        </p:nvSpPr>
        <p:spPr>
          <a:xfrm>
            <a:off x="5694745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A66B2-6189-460E-B560-C670068F3B10}"/>
              </a:ext>
            </a:extLst>
          </p:cNvPr>
          <p:cNvSpPr/>
          <p:nvPr/>
        </p:nvSpPr>
        <p:spPr>
          <a:xfrm>
            <a:off x="6041986" y="335280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0774F-B724-4264-9237-96090588ECAD}"/>
              </a:ext>
            </a:extLst>
          </p:cNvPr>
          <p:cNvSpPr/>
          <p:nvPr/>
        </p:nvSpPr>
        <p:spPr>
          <a:xfrm>
            <a:off x="5000263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9C9294-D7C6-4A0F-BD5F-27F7B7FE81BB}"/>
              </a:ext>
            </a:extLst>
          </p:cNvPr>
          <p:cNvSpPr/>
          <p:nvPr/>
        </p:nvSpPr>
        <p:spPr>
          <a:xfrm>
            <a:off x="5347504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58CEC-955C-4F13-B195-2FF8853A7C78}"/>
              </a:ext>
            </a:extLst>
          </p:cNvPr>
          <p:cNvSpPr/>
          <p:nvPr/>
        </p:nvSpPr>
        <p:spPr>
          <a:xfrm>
            <a:off x="5694745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D956EC-4D96-47E3-AC1C-080A27BB90E0}"/>
              </a:ext>
            </a:extLst>
          </p:cNvPr>
          <p:cNvSpPr/>
          <p:nvPr/>
        </p:nvSpPr>
        <p:spPr>
          <a:xfrm>
            <a:off x="6041986" y="370004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C2DBA3-B07E-4DE3-B509-99AD530FB881}"/>
              </a:ext>
            </a:extLst>
          </p:cNvPr>
          <p:cNvSpPr/>
          <p:nvPr/>
        </p:nvSpPr>
        <p:spPr>
          <a:xfrm>
            <a:off x="5000263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99B9AA-6F19-494D-85D7-B14742378AC6}"/>
              </a:ext>
            </a:extLst>
          </p:cNvPr>
          <p:cNvSpPr/>
          <p:nvPr/>
        </p:nvSpPr>
        <p:spPr>
          <a:xfrm>
            <a:off x="5347504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D4929-3C8B-448D-9A61-59D662719D8F}"/>
              </a:ext>
            </a:extLst>
          </p:cNvPr>
          <p:cNvSpPr/>
          <p:nvPr/>
        </p:nvSpPr>
        <p:spPr>
          <a:xfrm>
            <a:off x="5694745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00776-6702-46A9-A12F-45A36E1061B0}"/>
              </a:ext>
            </a:extLst>
          </p:cNvPr>
          <p:cNvSpPr/>
          <p:nvPr/>
        </p:nvSpPr>
        <p:spPr>
          <a:xfrm>
            <a:off x="6041986" y="404728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BE21BF-8CF2-409E-BDAF-1DDFBBF937EE}"/>
              </a:ext>
            </a:extLst>
          </p:cNvPr>
          <p:cNvSpPr/>
          <p:nvPr/>
        </p:nvSpPr>
        <p:spPr>
          <a:xfrm>
            <a:off x="5000263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BD1E7-A738-494D-8DC1-A028A08EF46F}"/>
              </a:ext>
            </a:extLst>
          </p:cNvPr>
          <p:cNvSpPr/>
          <p:nvPr/>
        </p:nvSpPr>
        <p:spPr>
          <a:xfrm>
            <a:off x="5347504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1327D6-8DF5-4AA2-8E89-25906890F824}"/>
              </a:ext>
            </a:extLst>
          </p:cNvPr>
          <p:cNvSpPr/>
          <p:nvPr/>
        </p:nvSpPr>
        <p:spPr>
          <a:xfrm>
            <a:off x="5694745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579568-882C-49B9-8A44-F5D415811864}"/>
              </a:ext>
            </a:extLst>
          </p:cNvPr>
          <p:cNvSpPr/>
          <p:nvPr/>
        </p:nvSpPr>
        <p:spPr>
          <a:xfrm>
            <a:off x="6041986" y="439452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72E0DF-D8F5-4DCA-97FE-E0A8EEAEB99D}"/>
              </a:ext>
            </a:extLst>
          </p:cNvPr>
          <p:cNvSpPr/>
          <p:nvPr/>
        </p:nvSpPr>
        <p:spPr>
          <a:xfrm>
            <a:off x="6940952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FDB56E-0B8D-460D-8430-B01EAC476FFF}"/>
              </a:ext>
            </a:extLst>
          </p:cNvPr>
          <p:cNvSpPr/>
          <p:nvPr/>
        </p:nvSpPr>
        <p:spPr>
          <a:xfrm>
            <a:off x="7288193" y="3727017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92D3D-4487-401E-A0D5-6BAE401307B7}"/>
              </a:ext>
            </a:extLst>
          </p:cNvPr>
          <p:cNvSpPr/>
          <p:nvPr/>
        </p:nvSpPr>
        <p:spPr>
          <a:xfrm>
            <a:off x="6940952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020B02-FA22-48FF-9787-F9B1B01D3287}"/>
              </a:ext>
            </a:extLst>
          </p:cNvPr>
          <p:cNvSpPr/>
          <p:nvPr/>
        </p:nvSpPr>
        <p:spPr>
          <a:xfrm>
            <a:off x="7288193" y="4074258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4ED85-1879-4863-A36C-CAC6CC48946D}"/>
              </a:ext>
            </a:extLst>
          </p:cNvPr>
          <p:cNvGrpSpPr/>
          <p:nvPr/>
        </p:nvGrpSpPr>
        <p:grpSpPr>
          <a:xfrm>
            <a:off x="4987709" y="3352800"/>
            <a:ext cx="694482" cy="694482"/>
            <a:chOff x="6898511" y="2734964"/>
            <a:chExt cx="694482" cy="6944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430A81-5E45-4E2C-BF60-9391BEDC7380}"/>
                </a:ext>
              </a:extLst>
            </p:cNvPr>
            <p:cNvSpPr/>
            <p:nvPr/>
          </p:nvSpPr>
          <p:spPr>
            <a:xfrm>
              <a:off x="6898511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257C2D-834B-4075-9E29-B1305199AFE2}"/>
                </a:ext>
              </a:extLst>
            </p:cNvPr>
            <p:cNvSpPr/>
            <p:nvPr/>
          </p:nvSpPr>
          <p:spPr>
            <a:xfrm>
              <a:off x="7245752" y="2734964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A35F70F-F48B-4B1E-AD9E-17F88EE2AFE0}"/>
                </a:ext>
              </a:extLst>
            </p:cNvPr>
            <p:cNvSpPr/>
            <p:nvPr/>
          </p:nvSpPr>
          <p:spPr>
            <a:xfrm>
              <a:off x="6898511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DECE2-7C0B-4032-AC85-698EF4197441}"/>
                </a:ext>
              </a:extLst>
            </p:cNvPr>
            <p:cNvSpPr/>
            <p:nvPr/>
          </p:nvSpPr>
          <p:spPr>
            <a:xfrm>
              <a:off x="7245752" y="3082205"/>
              <a:ext cx="347241" cy="3472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A69A54-884A-4A41-9FDC-6330BC314DA9}"/>
              </a:ext>
            </a:extLst>
          </p:cNvPr>
          <p:cNvSpPr/>
          <p:nvPr/>
        </p:nvSpPr>
        <p:spPr>
          <a:xfrm>
            <a:off x="9003621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075BE5-4E1E-46F2-8DBB-B99E2FC44DA1}"/>
              </a:ext>
            </a:extLst>
          </p:cNvPr>
          <p:cNvSpPr/>
          <p:nvPr/>
        </p:nvSpPr>
        <p:spPr>
          <a:xfrm>
            <a:off x="9350862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F7F404-1DC3-471A-9A4D-882EA5DAB93B}"/>
              </a:ext>
            </a:extLst>
          </p:cNvPr>
          <p:cNvSpPr/>
          <p:nvPr/>
        </p:nvSpPr>
        <p:spPr>
          <a:xfrm>
            <a:off x="9698103" y="3606120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C6475B-E112-4186-98A1-61AAB0009FC9}"/>
              </a:ext>
            </a:extLst>
          </p:cNvPr>
          <p:cNvSpPr/>
          <p:nvPr/>
        </p:nvSpPr>
        <p:spPr>
          <a:xfrm>
            <a:off x="9003621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7977EB-ACB6-4D67-976E-7DFE5EEEE810}"/>
              </a:ext>
            </a:extLst>
          </p:cNvPr>
          <p:cNvSpPr/>
          <p:nvPr/>
        </p:nvSpPr>
        <p:spPr>
          <a:xfrm>
            <a:off x="9350862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068E5-F4D3-4FB6-9AAA-882E24137C37}"/>
              </a:ext>
            </a:extLst>
          </p:cNvPr>
          <p:cNvSpPr/>
          <p:nvPr/>
        </p:nvSpPr>
        <p:spPr>
          <a:xfrm>
            <a:off x="9698103" y="3953361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E2D906-0D4B-4010-8174-498C7D41BAB6}"/>
              </a:ext>
            </a:extLst>
          </p:cNvPr>
          <p:cNvSpPr/>
          <p:nvPr/>
        </p:nvSpPr>
        <p:spPr>
          <a:xfrm>
            <a:off x="9003621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4A0532-A5BD-4B6E-A44A-522D0A7BA47E}"/>
              </a:ext>
            </a:extLst>
          </p:cNvPr>
          <p:cNvSpPr/>
          <p:nvPr/>
        </p:nvSpPr>
        <p:spPr>
          <a:xfrm>
            <a:off x="9350862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1CCB2D-4360-4BCF-B80A-D88042EC5B64}"/>
              </a:ext>
            </a:extLst>
          </p:cNvPr>
          <p:cNvSpPr/>
          <p:nvPr/>
        </p:nvSpPr>
        <p:spPr>
          <a:xfrm>
            <a:off x="9698103" y="4300602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196C1-F500-4079-B0D6-CBF1931B9182}"/>
              </a:ext>
            </a:extLst>
          </p:cNvPr>
          <p:cNvSpPr txBox="1"/>
          <p:nvPr/>
        </p:nvSpPr>
        <p:spPr>
          <a:xfrm>
            <a:off x="8517484" y="381835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E08BF1-4B98-4BBE-9FFF-DAF92C2DD567}"/>
              </a:ext>
            </a:extLst>
          </p:cNvPr>
          <p:cNvSpPr/>
          <p:nvPr/>
        </p:nvSpPr>
        <p:spPr>
          <a:xfrm>
            <a:off x="6545487" y="3953361"/>
            <a:ext cx="277793" cy="27779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FD152E-1CA3-43B1-A6F9-FEEFD7739F8B}"/>
              </a:ext>
            </a:extLst>
          </p:cNvPr>
          <p:cNvSpPr/>
          <p:nvPr/>
        </p:nvSpPr>
        <p:spPr>
          <a:xfrm>
            <a:off x="8096940" y="3883913"/>
            <a:ext cx="347241" cy="347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CB969-1C19-4CB7-97F1-EF4C000DE578}"/>
              </a:ext>
            </a:extLst>
          </p:cNvPr>
          <p:cNvSpPr txBox="1"/>
          <p:nvPr/>
        </p:nvSpPr>
        <p:spPr>
          <a:xfrm>
            <a:off x="7688895" y="38118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FBB7A8-38A7-4C19-97C4-FA4B7CD67175}"/>
              </a:ext>
            </a:extLst>
          </p:cNvPr>
          <p:cNvSpPr txBox="1"/>
          <p:nvPr/>
        </p:nvSpPr>
        <p:spPr>
          <a:xfrm>
            <a:off x="5021048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,4,4)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C222B-06F2-4E5C-B3F2-0ADB0862E79C}"/>
              </a:ext>
            </a:extLst>
          </p:cNvPr>
          <p:cNvSpPr txBox="1"/>
          <p:nvPr/>
        </p:nvSpPr>
        <p:spPr>
          <a:xfrm>
            <a:off x="6663913" y="481597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9FBB1-9EEF-45E6-A61D-4500FC858924}"/>
              </a:ext>
            </a:extLst>
          </p:cNvPr>
          <p:cNvSpPr txBox="1"/>
          <p:nvPr/>
        </p:nvSpPr>
        <p:spPr>
          <a:xfrm>
            <a:off x="7953806" y="428255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6B7DC8-0940-4F03-A5B8-7668E2531782}"/>
              </a:ext>
            </a:extLst>
          </p:cNvPr>
          <p:cNvSpPr txBox="1"/>
          <p:nvPr/>
        </p:nvSpPr>
        <p:spPr>
          <a:xfrm>
            <a:off x="8872068" y="47503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FEDDDC-7F81-4189-83C1-C89A3EA86860}"/>
              </a:ext>
            </a:extLst>
          </p:cNvPr>
          <p:cNvSpPr txBox="1"/>
          <p:nvPr/>
        </p:nvSpPr>
        <p:spPr>
          <a:xfrm>
            <a:off x="8311017" y="2593468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print(a.shape) # (2, 2, 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F6B79-A659-4347-B1D5-BA5EE88D665F}"/>
              </a:ext>
            </a:extLst>
          </p:cNvPr>
          <p:cNvSpPr/>
          <p:nvPr/>
        </p:nvSpPr>
        <p:spPr>
          <a:xfrm>
            <a:off x="1088020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EFECAD-0C9A-4E12-98C9-120A404460CC}"/>
              </a:ext>
            </a:extLst>
          </p:cNvPr>
          <p:cNvSpPr/>
          <p:nvPr/>
        </p:nvSpPr>
        <p:spPr>
          <a:xfrm>
            <a:off x="5158451" y="3067292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DF6D71-D62C-48A6-B88C-AA1FA32C65CA}"/>
              </a:ext>
            </a:extLst>
          </p:cNvPr>
          <p:cNvSpPr/>
          <p:nvPr/>
        </p:nvSpPr>
        <p:spPr>
          <a:xfrm>
            <a:off x="1180616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B43C2C-C12A-48C1-829E-8F79B74A3208}"/>
              </a:ext>
            </a:extLst>
          </p:cNvPr>
          <p:cNvSpPr/>
          <p:nvPr/>
        </p:nvSpPr>
        <p:spPr>
          <a:xfrm>
            <a:off x="3129021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AD92C1-E342-465A-9371-273F0D193C09}"/>
              </a:ext>
            </a:extLst>
          </p:cNvPr>
          <p:cNvSpPr/>
          <p:nvPr/>
        </p:nvSpPr>
        <p:spPr>
          <a:xfrm>
            <a:off x="1261642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0E5081-9CFE-4029-A3BD-6A3954D8D097}"/>
              </a:ext>
            </a:extLst>
          </p:cNvPr>
          <p:cNvSpPr/>
          <p:nvPr/>
        </p:nvSpPr>
        <p:spPr>
          <a:xfrm>
            <a:off x="185709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03E8D-F9E2-46AC-A669-16FDEC9BA989}"/>
              </a:ext>
            </a:extLst>
          </p:cNvPr>
          <p:cNvSpPr/>
          <p:nvPr/>
        </p:nvSpPr>
        <p:spPr>
          <a:xfrm>
            <a:off x="2452545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2F3716-C340-4EB6-A84B-08E9BA3A969F}"/>
              </a:ext>
            </a:extLst>
          </p:cNvPr>
          <p:cNvSpPr/>
          <p:nvPr/>
        </p:nvSpPr>
        <p:spPr>
          <a:xfrm>
            <a:off x="3210046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23B9FA-40B8-49C2-B932-742A4A1C3F31}"/>
              </a:ext>
            </a:extLst>
          </p:cNvPr>
          <p:cNvSpPr/>
          <p:nvPr/>
        </p:nvSpPr>
        <p:spPr>
          <a:xfrm>
            <a:off x="380549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7F2828-CF9A-43B2-8645-55495960F288}"/>
              </a:ext>
            </a:extLst>
          </p:cNvPr>
          <p:cNvSpPr/>
          <p:nvPr/>
        </p:nvSpPr>
        <p:spPr>
          <a:xfrm>
            <a:off x="4400949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46A216-7496-4EAD-BA5D-9A4CEC0F0403}"/>
              </a:ext>
            </a:extLst>
          </p:cNvPr>
          <p:cNvSpPr/>
          <p:nvPr/>
        </p:nvSpPr>
        <p:spPr>
          <a:xfrm>
            <a:off x="5251047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82D5DC-CDA4-4D03-B960-8A159CC47AC4}"/>
              </a:ext>
            </a:extLst>
          </p:cNvPr>
          <p:cNvSpPr/>
          <p:nvPr/>
        </p:nvSpPr>
        <p:spPr>
          <a:xfrm>
            <a:off x="7199452" y="3144457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34FF6A-3E53-4869-8EBB-C9AE2DABFE52}"/>
              </a:ext>
            </a:extLst>
          </p:cNvPr>
          <p:cNvSpPr/>
          <p:nvPr/>
        </p:nvSpPr>
        <p:spPr>
          <a:xfrm>
            <a:off x="5332073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4F6C36-9E4C-4428-B383-4EEAC3785C69}"/>
              </a:ext>
            </a:extLst>
          </p:cNvPr>
          <p:cNvSpPr/>
          <p:nvPr/>
        </p:nvSpPr>
        <p:spPr>
          <a:xfrm>
            <a:off x="5927524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795893-3EA8-4459-99C4-3859315FCE4F}"/>
              </a:ext>
            </a:extLst>
          </p:cNvPr>
          <p:cNvSpPr/>
          <p:nvPr/>
        </p:nvSpPr>
        <p:spPr>
          <a:xfrm>
            <a:off x="6522976" y="321776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2FC32CC-93B9-4F66-8BB9-6CDB53BE1EAF}"/>
              </a:ext>
            </a:extLst>
          </p:cNvPr>
          <p:cNvSpPr/>
          <p:nvPr/>
        </p:nvSpPr>
        <p:spPr>
          <a:xfrm>
            <a:off x="7280477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4E4B74-94DE-4478-AE2F-9BF7B1C3B607}"/>
              </a:ext>
            </a:extLst>
          </p:cNvPr>
          <p:cNvSpPr/>
          <p:nvPr/>
        </p:nvSpPr>
        <p:spPr>
          <a:xfrm>
            <a:off x="7875928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EA6C55-0D41-4924-8762-64ACE3A94A59}"/>
              </a:ext>
            </a:extLst>
          </p:cNvPr>
          <p:cNvSpPr/>
          <p:nvPr/>
        </p:nvSpPr>
        <p:spPr>
          <a:xfrm>
            <a:off x="8471380" y="3217763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656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8876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1, 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7478CE-BB43-4BB7-8B4A-1B30A5A07F1D}"/>
              </a:ext>
            </a:extLst>
          </p:cNvPr>
          <p:cNvSpPr/>
          <p:nvPr/>
        </p:nvSpPr>
        <p:spPr>
          <a:xfrm>
            <a:off x="1515982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1E980A-1853-4B16-BDA3-E23CFBB8A7AC}"/>
              </a:ext>
            </a:extLst>
          </p:cNvPr>
          <p:cNvSpPr/>
          <p:nvPr/>
        </p:nvSpPr>
        <p:spPr>
          <a:xfrm>
            <a:off x="5586413" y="2673753"/>
            <a:ext cx="407043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10CCAC-F764-472C-AAFE-540D0C281343}"/>
              </a:ext>
            </a:extLst>
          </p:cNvPr>
          <p:cNvSpPr/>
          <p:nvPr/>
        </p:nvSpPr>
        <p:spPr>
          <a:xfrm>
            <a:off x="1608578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157D54-C26B-46E1-8115-AE83FF766380}"/>
              </a:ext>
            </a:extLst>
          </p:cNvPr>
          <p:cNvSpPr/>
          <p:nvPr/>
        </p:nvSpPr>
        <p:spPr>
          <a:xfrm>
            <a:off x="3556983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64A278-E4EC-407F-99AF-F5CFB3B4820E}"/>
              </a:ext>
            </a:extLst>
          </p:cNvPr>
          <p:cNvSpPr/>
          <p:nvPr/>
        </p:nvSpPr>
        <p:spPr>
          <a:xfrm>
            <a:off x="1689604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E59CEE-D1EB-4DC2-BF55-8D32D92FFC43}"/>
              </a:ext>
            </a:extLst>
          </p:cNvPr>
          <p:cNvSpPr/>
          <p:nvPr/>
        </p:nvSpPr>
        <p:spPr>
          <a:xfrm>
            <a:off x="228505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10F501-055B-4582-90B3-3DF9DCD0D96E}"/>
              </a:ext>
            </a:extLst>
          </p:cNvPr>
          <p:cNvSpPr/>
          <p:nvPr/>
        </p:nvSpPr>
        <p:spPr>
          <a:xfrm>
            <a:off x="2880507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C2804D-1111-4B00-8C2D-1B7E2BCE5F3A}"/>
              </a:ext>
            </a:extLst>
          </p:cNvPr>
          <p:cNvSpPr/>
          <p:nvPr/>
        </p:nvSpPr>
        <p:spPr>
          <a:xfrm>
            <a:off x="3638008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DAD0CF-D25B-4BE0-B6FC-A9E5C40DD7AB}"/>
              </a:ext>
            </a:extLst>
          </p:cNvPr>
          <p:cNvSpPr/>
          <p:nvPr/>
        </p:nvSpPr>
        <p:spPr>
          <a:xfrm>
            <a:off x="423345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9AC4F8-4C18-4E20-9262-84E6A6EAB8E5}"/>
              </a:ext>
            </a:extLst>
          </p:cNvPr>
          <p:cNvSpPr/>
          <p:nvPr/>
        </p:nvSpPr>
        <p:spPr>
          <a:xfrm>
            <a:off x="4828911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32DAB3-7551-43D2-B5B9-E599DD292E38}"/>
              </a:ext>
            </a:extLst>
          </p:cNvPr>
          <p:cNvSpPr/>
          <p:nvPr/>
        </p:nvSpPr>
        <p:spPr>
          <a:xfrm>
            <a:off x="5679009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0AA97BA-686C-4111-9B83-979B4E7B7C23}"/>
              </a:ext>
            </a:extLst>
          </p:cNvPr>
          <p:cNvSpPr/>
          <p:nvPr/>
        </p:nvSpPr>
        <p:spPr>
          <a:xfrm>
            <a:off x="7627414" y="2750918"/>
            <a:ext cx="1948405" cy="8025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873DBFF-6597-4818-A495-3ECC139B7352}"/>
              </a:ext>
            </a:extLst>
          </p:cNvPr>
          <p:cNvSpPr/>
          <p:nvPr/>
        </p:nvSpPr>
        <p:spPr>
          <a:xfrm>
            <a:off x="5760035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39F74E-F8FE-4555-BB25-5034A6237933}"/>
              </a:ext>
            </a:extLst>
          </p:cNvPr>
          <p:cNvSpPr/>
          <p:nvPr/>
        </p:nvSpPr>
        <p:spPr>
          <a:xfrm>
            <a:off x="6355486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989AA2-ED2E-44F7-A924-75E37603E0B2}"/>
              </a:ext>
            </a:extLst>
          </p:cNvPr>
          <p:cNvSpPr/>
          <p:nvPr/>
        </p:nvSpPr>
        <p:spPr>
          <a:xfrm>
            <a:off x="6950938" y="2824225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1930397-786F-4E27-A0F2-53C4CC5905C1}"/>
              </a:ext>
            </a:extLst>
          </p:cNvPr>
          <p:cNvSpPr/>
          <p:nvPr/>
        </p:nvSpPr>
        <p:spPr>
          <a:xfrm>
            <a:off x="7708439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2A485A9-376A-4966-96FE-D6DF10BD7705}"/>
              </a:ext>
            </a:extLst>
          </p:cNvPr>
          <p:cNvSpPr/>
          <p:nvPr/>
        </p:nvSpPr>
        <p:spPr>
          <a:xfrm>
            <a:off x="8303890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609EB5A-2ABA-4C30-8278-8ABC3007B33C}"/>
              </a:ext>
            </a:extLst>
          </p:cNvPr>
          <p:cNvSpPr/>
          <p:nvPr/>
        </p:nvSpPr>
        <p:spPr>
          <a:xfrm>
            <a:off x="8899342" y="2824224"/>
            <a:ext cx="595451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BDEB40-DC03-4424-849C-74B4571CB387}"/>
              </a:ext>
            </a:extLst>
          </p:cNvPr>
          <p:cNvCxnSpPr/>
          <p:nvPr/>
        </p:nvCxnSpPr>
        <p:spPr>
          <a:xfrm>
            <a:off x="3356658" y="1261641"/>
            <a:ext cx="439838" cy="32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5368F11-5C9F-480C-9E39-F901BA2502B1}"/>
              </a:ext>
            </a:extLst>
          </p:cNvPr>
          <p:cNvCxnSpPr>
            <a:cxnSpLocks/>
          </p:cNvCxnSpPr>
          <p:nvPr/>
        </p:nvCxnSpPr>
        <p:spPr>
          <a:xfrm flipH="1">
            <a:off x="3356658" y="1257815"/>
            <a:ext cx="438170" cy="3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984EE7B-7471-4A5B-84FD-8C906F75ABD4}"/>
              </a:ext>
            </a:extLst>
          </p:cNvPr>
          <p:cNvSpPr/>
          <p:nvPr/>
        </p:nvSpPr>
        <p:spPr>
          <a:xfrm>
            <a:off x="1515981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D8238AB-BB03-4F15-906E-0F064AAFCDC4}"/>
              </a:ext>
            </a:extLst>
          </p:cNvPr>
          <p:cNvSpPr/>
          <p:nvPr/>
        </p:nvSpPr>
        <p:spPr>
          <a:xfrm>
            <a:off x="4229602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84E79F-99DD-4521-BA51-64FC29F4CE74}"/>
              </a:ext>
            </a:extLst>
          </p:cNvPr>
          <p:cNvSpPr/>
          <p:nvPr/>
        </p:nvSpPr>
        <p:spPr>
          <a:xfrm>
            <a:off x="6943223" y="4109014"/>
            <a:ext cx="2713621" cy="9529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FB932F7-6B4B-4A83-840F-0542DE7A97A3}"/>
              </a:ext>
            </a:extLst>
          </p:cNvPr>
          <p:cNvSpPr/>
          <p:nvPr/>
        </p:nvSpPr>
        <p:spPr>
          <a:xfrm>
            <a:off x="158591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11DFA8-3B24-47CC-B489-D7F331999645}"/>
              </a:ext>
            </a:extLst>
          </p:cNvPr>
          <p:cNvSpPr/>
          <p:nvPr/>
        </p:nvSpPr>
        <p:spPr>
          <a:xfrm>
            <a:off x="288050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52AC54-7986-485B-935C-8EB6A494608F}"/>
              </a:ext>
            </a:extLst>
          </p:cNvPr>
          <p:cNvSpPr/>
          <p:nvPr/>
        </p:nvSpPr>
        <p:spPr>
          <a:xfrm>
            <a:off x="165585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FEC7BF-978D-4330-B972-B02CB19C5683}"/>
              </a:ext>
            </a:extLst>
          </p:cNvPr>
          <p:cNvSpPr/>
          <p:nvPr/>
        </p:nvSpPr>
        <p:spPr>
          <a:xfrm>
            <a:off x="224092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8C5E77-4176-47C8-90BF-7670E11B78D7}"/>
              </a:ext>
            </a:extLst>
          </p:cNvPr>
          <p:cNvSpPr/>
          <p:nvPr/>
        </p:nvSpPr>
        <p:spPr>
          <a:xfrm>
            <a:off x="294273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A155DE-7B44-47D0-8897-CC94582F1BB5}"/>
              </a:ext>
            </a:extLst>
          </p:cNvPr>
          <p:cNvSpPr/>
          <p:nvPr/>
        </p:nvSpPr>
        <p:spPr>
          <a:xfrm>
            <a:off x="352779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7B7140-9549-4CD8-ACC6-C183B424CCE9}"/>
              </a:ext>
            </a:extLst>
          </p:cNvPr>
          <p:cNvSpPr/>
          <p:nvPr/>
        </p:nvSpPr>
        <p:spPr>
          <a:xfrm>
            <a:off x="4291827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0C9482-BF08-4B68-98DC-5ED3982DD818}"/>
              </a:ext>
            </a:extLst>
          </p:cNvPr>
          <p:cNvSpPr/>
          <p:nvPr/>
        </p:nvSpPr>
        <p:spPr>
          <a:xfrm>
            <a:off x="5586413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23EC0-A325-44ED-9CD5-E102A648B7FD}"/>
              </a:ext>
            </a:extLst>
          </p:cNvPr>
          <p:cNvSpPr/>
          <p:nvPr/>
        </p:nvSpPr>
        <p:spPr>
          <a:xfrm>
            <a:off x="4361765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5DE3BF-882E-46D1-AED2-731532BD17A7}"/>
              </a:ext>
            </a:extLst>
          </p:cNvPr>
          <p:cNvSpPr/>
          <p:nvPr/>
        </p:nvSpPr>
        <p:spPr>
          <a:xfrm>
            <a:off x="4946834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ECD828-F919-4400-BCB8-B2967351AD5A}"/>
              </a:ext>
            </a:extLst>
          </p:cNvPr>
          <p:cNvSpPr/>
          <p:nvPr/>
        </p:nvSpPr>
        <p:spPr>
          <a:xfrm>
            <a:off x="5648638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94EAA0-7597-43AF-8390-7BBBE17B5546}"/>
              </a:ext>
            </a:extLst>
          </p:cNvPr>
          <p:cNvSpPr/>
          <p:nvPr/>
        </p:nvSpPr>
        <p:spPr>
          <a:xfrm>
            <a:off x="623370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80126F-EE4B-4A80-9D0D-FD35E30EB232}"/>
              </a:ext>
            </a:extLst>
          </p:cNvPr>
          <p:cNvSpPr/>
          <p:nvPr/>
        </p:nvSpPr>
        <p:spPr>
          <a:xfrm>
            <a:off x="7009309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1A9B5C-0618-4A5E-9891-FAD6DECFEC19}"/>
              </a:ext>
            </a:extLst>
          </p:cNvPr>
          <p:cNvSpPr/>
          <p:nvPr/>
        </p:nvSpPr>
        <p:spPr>
          <a:xfrm>
            <a:off x="8303895" y="4170745"/>
            <a:ext cx="1294587" cy="829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1F5533-D89E-490B-AEA3-6F20CE323CD5}"/>
              </a:ext>
            </a:extLst>
          </p:cNvPr>
          <p:cNvSpPr/>
          <p:nvPr/>
        </p:nvSpPr>
        <p:spPr>
          <a:xfrm>
            <a:off x="7079247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39C863-5B89-4761-AAB8-3AC7E0ED1F22}"/>
              </a:ext>
            </a:extLst>
          </p:cNvPr>
          <p:cNvSpPr/>
          <p:nvPr/>
        </p:nvSpPr>
        <p:spPr>
          <a:xfrm>
            <a:off x="7664316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36F7A1-35C0-40C5-8BA7-E0D0D84DF670}"/>
              </a:ext>
            </a:extLst>
          </p:cNvPr>
          <p:cNvSpPr/>
          <p:nvPr/>
        </p:nvSpPr>
        <p:spPr>
          <a:xfrm>
            <a:off x="8366120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B767BF-8D11-4CDA-AFB6-8F1318FA8773}"/>
              </a:ext>
            </a:extLst>
          </p:cNvPr>
          <p:cNvSpPr/>
          <p:nvPr/>
        </p:nvSpPr>
        <p:spPr>
          <a:xfrm>
            <a:off x="8951189" y="4232476"/>
            <a:ext cx="585069" cy="706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E88D77-C76C-4DF5-881E-782ECB6157D5}"/>
              </a:ext>
            </a:extLst>
          </p:cNvPr>
          <p:cNvCxnSpPr>
            <a:cxnSpLocks/>
            <a:stCxn id="63" idx="2"/>
            <a:endCxn id="32" idx="0"/>
          </p:cNvCxnSpPr>
          <p:nvPr/>
        </p:nvCxnSpPr>
        <p:spPr>
          <a:xfrm flipH="1">
            <a:off x="1948392" y="3476264"/>
            <a:ext cx="38938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076E1C-550B-41DF-9399-A149387EDE69}"/>
              </a:ext>
            </a:extLst>
          </p:cNvPr>
          <p:cNvCxnSpPr>
            <a:cxnSpLocks/>
            <a:stCxn id="64" idx="2"/>
            <a:endCxn id="41" idx="0"/>
          </p:cNvCxnSpPr>
          <p:nvPr/>
        </p:nvCxnSpPr>
        <p:spPr>
          <a:xfrm>
            <a:off x="2582781" y="3476264"/>
            <a:ext cx="207151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A0E390E-33DC-4FA4-8981-58F5382BCCD9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>
            <a:off x="3178233" y="3476264"/>
            <a:ext cx="4193549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D24D0A7-40D9-48C2-AB14-355D3B360C7F}"/>
              </a:ext>
            </a:extLst>
          </p:cNvPr>
          <p:cNvCxnSpPr>
            <a:cxnSpLocks/>
            <a:stCxn id="66" idx="2"/>
            <a:endCxn id="36" idx="0"/>
          </p:cNvCxnSpPr>
          <p:nvPr/>
        </p:nvCxnSpPr>
        <p:spPr>
          <a:xfrm flipH="1">
            <a:off x="3235265" y="3476263"/>
            <a:ext cx="700469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C0113BF-5884-4B08-91C2-5F8D0F5F91E5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4531185" y="3476263"/>
            <a:ext cx="140998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E8D611C-9532-42AD-9838-35C24EC95068}"/>
              </a:ext>
            </a:extLst>
          </p:cNvPr>
          <p:cNvCxnSpPr>
            <a:cxnSpLocks/>
            <a:stCxn id="71" idx="2"/>
            <a:endCxn id="52" idx="0"/>
          </p:cNvCxnSpPr>
          <p:nvPr/>
        </p:nvCxnSpPr>
        <p:spPr>
          <a:xfrm>
            <a:off x="5126637" y="3476263"/>
            <a:ext cx="3532018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8D8CA9-8A4A-42E1-B3F1-5F5EE52A8226}"/>
              </a:ext>
            </a:extLst>
          </p:cNvPr>
          <p:cNvCxnSpPr>
            <a:cxnSpLocks/>
            <a:stCxn id="91" idx="2"/>
            <a:endCxn id="33" idx="0"/>
          </p:cNvCxnSpPr>
          <p:nvPr/>
        </p:nvCxnSpPr>
        <p:spPr>
          <a:xfrm flipH="1">
            <a:off x="2533461" y="3476264"/>
            <a:ext cx="3524300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E12DE8C-EDF7-40FD-B52E-96B39FBD1313}"/>
              </a:ext>
            </a:extLst>
          </p:cNvPr>
          <p:cNvCxnSpPr>
            <a:cxnSpLocks/>
            <a:stCxn id="92" idx="2"/>
            <a:endCxn id="42" idx="0"/>
          </p:cNvCxnSpPr>
          <p:nvPr/>
        </p:nvCxnSpPr>
        <p:spPr>
          <a:xfrm flipH="1">
            <a:off x="5239369" y="3476264"/>
            <a:ext cx="1413843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9A24D49-C8E7-44C0-AC85-3A295083A87B}"/>
              </a:ext>
            </a:extLst>
          </p:cNvPr>
          <p:cNvCxnSpPr>
            <a:cxnSpLocks/>
            <a:stCxn id="93" idx="2"/>
            <a:endCxn id="50" idx="0"/>
          </p:cNvCxnSpPr>
          <p:nvPr/>
        </p:nvCxnSpPr>
        <p:spPr>
          <a:xfrm>
            <a:off x="7248664" y="3476264"/>
            <a:ext cx="708187" cy="75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5BEA75A-EFBA-44DF-A6A4-D24B2D09FD29}"/>
              </a:ext>
            </a:extLst>
          </p:cNvPr>
          <p:cNvCxnSpPr>
            <a:cxnSpLocks/>
            <a:stCxn id="94" idx="2"/>
            <a:endCxn id="37" idx="0"/>
          </p:cNvCxnSpPr>
          <p:nvPr/>
        </p:nvCxnSpPr>
        <p:spPr>
          <a:xfrm flipH="1">
            <a:off x="3820334" y="3476263"/>
            <a:ext cx="4185831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49D8C5B-BA99-4CFC-9644-F26A5ED9F235}"/>
              </a:ext>
            </a:extLst>
          </p:cNvPr>
          <p:cNvCxnSpPr>
            <a:cxnSpLocks/>
            <a:stCxn id="95" idx="2"/>
            <a:endCxn id="45" idx="0"/>
          </p:cNvCxnSpPr>
          <p:nvPr/>
        </p:nvCxnSpPr>
        <p:spPr>
          <a:xfrm flipH="1">
            <a:off x="6526242" y="3476263"/>
            <a:ext cx="2075374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B28FC9C-4227-4F28-B5B0-751E4482A13F}"/>
              </a:ext>
            </a:extLst>
          </p:cNvPr>
          <p:cNvCxnSpPr>
            <a:cxnSpLocks/>
            <a:stCxn id="96" idx="2"/>
            <a:endCxn id="53" idx="0"/>
          </p:cNvCxnSpPr>
          <p:nvPr/>
        </p:nvCxnSpPr>
        <p:spPr>
          <a:xfrm>
            <a:off x="9197068" y="3476263"/>
            <a:ext cx="46656" cy="75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003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a.transpose(1, 0, 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        # (2,2,3)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DA752C-CB60-4807-A8B1-061274A07755}"/>
              </a:ext>
            </a:extLst>
          </p:cNvPr>
          <p:cNvCxnSpPr/>
          <p:nvPr/>
        </p:nvCxnSpPr>
        <p:spPr>
          <a:xfrm flipH="1">
            <a:off x="3348942" y="1250066"/>
            <a:ext cx="277792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8FABAF-C86B-463F-8906-52E515756B0C}"/>
              </a:ext>
            </a:extLst>
          </p:cNvPr>
          <p:cNvCxnSpPr>
            <a:cxnSpLocks/>
          </p:cNvCxnSpPr>
          <p:nvPr/>
        </p:nvCxnSpPr>
        <p:spPr>
          <a:xfrm>
            <a:off x="3348942" y="1250066"/>
            <a:ext cx="239210" cy="3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7B096C-7EA3-4730-94C4-98D7F0E78943}"/>
              </a:ext>
            </a:extLst>
          </p:cNvPr>
          <p:cNvSpPr/>
          <p:nvPr/>
        </p:nvSpPr>
        <p:spPr>
          <a:xfrm>
            <a:off x="1956122" y="3943107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FB1F09-7C58-4D02-9492-CCC83DF00C3E}"/>
              </a:ext>
            </a:extLst>
          </p:cNvPr>
          <p:cNvSpPr/>
          <p:nvPr/>
        </p:nvSpPr>
        <p:spPr>
          <a:xfrm>
            <a:off x="5631084" y="3943106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D0E688-1D65-44B2-83F1-55654D6294E8}"/>
              </a:ext>
            </a:extLst>
          </p:cNvPr>
          <p:cNvSpPr/>
          <p:nvPr/>
        </p:nvSpPr>
        <p:spPr>
          <a:xfrm>
            <a:off x="2059044" y="4016415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1601A0-5C12-4DA7-99FB-4057932E57D6}"/>
              </a:ext>
            </a:extLst>
          </p:cNvPr>
          <p:cNvSpPr/>
          <p:nvPr/>
        </p:nvSpPr>
        <p:spPr>
          <a:xfrm>
            <a:off x="3799657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427F0-4952-4DC6-AB68-2199A00B04D4}"/>
              </a:ext>
            </a:extLst>
          </p:cNvPr>
          <p:cNvSpPr/>
          <p:nvPr/>
        </p:nvSpPr>
        <p:spPr>
          <a:xfrm>
            <a:off x="2149859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9CA5D8F-3919-4DCE-B161-3EA482EA5AE5}"/>
              </a:ext>
            </a:extLst>
          </p:cNvPr>
          <p:cNvSpPr/>
          <p:nvPr/>
        </p:nvSpPr>
        <p:spPr>
          <a:xfrm>
            <a:off x="2669520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447957-C766-4E55-90AA-DB57764B3883}"/>
              </a:ext>
            </a:extLst>
          </p:cNvPr>
          <p:cNvSpPr/>
          <p:nvPr/>
        </p:nvSpPr>
        <p:spPr>
          <a:xfrm>
            <a:off x="3189182" y="4089717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BB038F9-9314-41DF-BE4B-E9D05FFAEF38}"/>
              </a:ext>
            </a:extLst>
          </p:cNvPr>
          <p:cNvSpPr/>
          <p:nvPr/>
        </p:nvSpPr>
        <p:spPr>
          <a:xfrm>
            <a:off x="3890471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BC975F-2492-4BB0-9ED4-CA51207259A9}"/>
              </a:ext>
            </a:extLst>
          </p:cNvPr>
          <p:cNvSpPr/>
          <p:nvPr/>
        </p:nvSpPr>
        <p:spPr>
          <a:xfrm>
            <a:off x="4410132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833901D-443F-4EE5-8EDE-939DE2D8CFA0}"/>
              </a:ext>
            </a:extLst>
          </p:cNvPr>
          <p:cNvSpPr/>
          <p:nvPr/>
        </p:nvSpPr>
        <p:spPr>
          <a:xfrm>
            <a:off x="4929794" y="409550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330A472-C277-4796-9F24-4082922D1180}"/>
              </a:ext>
            </a:extLst>
          </p:cNvPr>
          <p:cNvSpPr/>
          <p:nvPr/>
        </p:nvSpPr>
        <p:spPr>
          <a:xfrm>
            <a:off x="5721898" y="4016412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EB745F6-46DE-406D-8745-C1B137B6AEBA}"/>
              </a:ext>
            </a:extLst>
          </p:cNvPr>
          <p:cNvSpPr/>
          <p:nvPr/>
        </p:nvSpPr>
        <p:spPr>
          <a:xfrm>
            <a:off x="7462511" y="4016409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6FBDAE6-5FB2-4553-95E4-154D40FD2891}"/>
              </a:ext>
            </a:extLst>
          </p:cNvPr>
          <p:cNvSpPr/>
          <p:nvPr/>
        </p:nvSpPr>
        <p:spPr>
          <a:xfrm>
            <a:off x="5812713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41C84-9AEC-455A-995A-616247D9C9F7}"/>
              </a:ext>
            </a:extLst>
          </p:cNvPr>
          <p:cNvSpPr/>
          <p:nvPr/>
        </p:nvSpPr>
        <p:spPr>
          <a:xfrm>
            <a:off x="6332374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A4D5249-11CD-4333-8929-C0F35397FFD2}"/>
              </a:ext>
            </a:extLst>
          </p:cNvPr>
          <p:cNvSpPr/>
          <p:nvPr/>
        </p:nvSpPr>
        <p:spPr>
          <a:xfrm>
            <a:off x="6852036" y="4089714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7F6119-D6DF-40D8-A822-668C0E7EDBE9}"/>
              </a:ext>
            </a:extLst>
          </p:cNvPr>
          <p:cNvSpPr/>
          <p:nvPr/>
        </p:nvSpPr>
        <p:spPr>
          <a:xfrm>
            <a:off x="7553325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D6C2BFD-9549-436A-91A7-77EAE22CDDDC}"/>
              </a:ext>
            </a:extLst>
          </p:cNvPr>
          <p:cNvSpPr/>
          <p:nvPr/>
        </p:nvSpPr>
        <p:spPr>
          <a:xfrm>
            <a:off x="8072986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DE8B7B8-23CF-4E7A-9BA2-0F7F838E5393}"/>
              </a:ext>
            </a:extLst>
          </p:cNvPr>
          <p:cNvSpPr/>
          <p:nvPr/>
        </p:nvSpPr>
        <p:spPr>
          <a:xfrm>
            <a:off x="8592648" y="4095501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909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a.transpose(0, 2,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(2,3,2)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DF956F-E907-4CCB-9BEC-AA35C02072E4}"/>
              </a:ext>
            </a:extLst>
          </p:cNvPr>
          <p:cNvCxnSpPr/>
          <p:nvPr/>
        </p:nvCxnSpPr>
        <p:spPr>
          <a:xfrm flipH="1">
            <a:off x="3595868" y="1246208"/>
            <a:ext cx="203789" cy="32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79821E2-0F23-456F-83DA-47E96FD33EA6}"/>
              </a:ext>
            </a:extLst>
          </p:cNvPr>
          <p:cNvCxnSpPr>
            <a:cxnSpLocks/>
          </p:cNvCxnSpPr>
          <p:nvPr/>
        </p:nvCxnSpPr>
        <p:spPr>
          <a:xfrm>
            <a:off x="3595868" y="1246205"/>
            <a:ext cx="197735" cy="32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9D9E86-0B55-43E1-BEE3-930AAFCC1933}"/>
              </a:ext>
            </a:extLst>
          </p:cNvPr>
          <p:cNvSpPr/>
          <p:nvPr/>
        </p:nvSpPr>
        <p:spPr>
          <a:xfrm>
            <a:off x="1956122" y="4089721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312F0D-1BD9-471F-97E5-ED5AB9865C88}"/>
              </a:ext>
            </a:extLst>
          </p:cNvPr>
          <p:cNvSpPr/>
          <p:nvPr/>
        </p:nvSpPr>
        <p:spPr>
          <a:xfrm>
            <a:off x="5631084" y="4089720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004BB6-2FD4-435E-A9B1-1FEA6A7C108D}"/>
              </a:ext>
            </a:extLst>
          </p:cNvPr>
          <p:cNvSpPr/>
          <p:nvPr/>
        </p:nvSpPr>
        <p:spPr>
          <a:xfrm>
            <a:off x="2023788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DC41D30-34A0-411A-A725-92C1944CAD57}"/>
              </a:ext>
            </a:extLst>
          </p:cNvPr>
          <p:cNvSpPr/>
          <p:nvPr/>
        </p:nvSpPr>
        <p:spPr>
          <a:xfrm>
            <a:off x="3203614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D0A22E-29D1-4052-86FF-5EDD7D014673}"/>
              </a:ext>
            </a:extLst>
          </p:cNvPr>
          <p:cNvSpPr/>
          <p:nvPr/>
        </p:nvSpPr>
        <p:spPr>
          <a:xfrm>
            <a:off x="438343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0397A0-7F81-4E82-961D-BEB8AA8FBE1B}"/>
              </a:ext>
            </a:extLst>
          </p:cNvPr>
          <p:cNvSpPr/>
          <p:nvPr/>
        </p:nvSpPr>
        <p:spPr>
          <a:xfrm>
            <a:off x="2087323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D12D6F-9C9E-402E-8EC8-138267F328D9}"/>
              </a:ext>
            </a:extLst>
          </p:cNvPr>
          <p:cNvSpPr/>
          <p:nvPr/>
        </p:nvSpPr>
        <p:spPr>
          <a:xfrm>
            <a:off x="2615417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51C8ED-CB17-4015-95A7-C3E666AE50ED}"/>
              </a:ext>
            </a:extLst>
          </p:cNvPr>
          <p:cNvSpPr/>
          <p:nvPr/>
        </p:nvSpPr>
        <p:spPr>
          <a:xfrm>
            <a:off x="3259432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3EA21D-1453-441B-B0D2-E94E540A77D5}"/>
              </a:ext>
            </a:extLst>
          </p:cNvPr>
          <p:cNvSpPr/>
          <p:nvPr/>
        </p:nvSpPr>
        <p:spPr>
          <a:xfrm>
            <a:off x="3787526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45B2AC-BC98-4058-A100-AE476E21FD1C}"/>
              </a:ext>
            </a:extLst>
          </p:cNvPr>
          <p:cNvSpPr/>
          <p:nvPr/>
        </p:nvSpPr>
        <p:spPr>
          <a:xfrm>
            <a:off x="4431541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0C5BD7-0DAA-4BB7-96BD-6A74EA18C14B}"/>
              </a:ext>
            </a:extLst>
          </p:cNvPr>
          <p:cNvSpPr/>
          <p:nvPr/>
        </p:nvSpPr>
        <p:spPr>
          <a:xfrm>
            <a:off x="4959635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1855F0E-ACF7-4D4E-9B87-6DE772852BB5}"/>
              </a:ext>
            </a:extLst>
          </p:cNvPr>
          <p:cNvSpPr/>
          <p:nvPr/>
        </p:nvSpPr>
        <p:spPr>
          <a:xfrm>
            <a:off x="5694619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EF1DA7-1BF1-4749-986B-550D5502077F}"/>
              </a:ext>
            </a:extLst>
          </p:cNvPr>
          <p:cNvSpPr/>
          <p:nvPr/>
        </p:nvSpPr>
        <p:spPr>
          <a:xfrm>
            <a:off x="6874445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84E6EA7-0F2D-469A-976B-8F5E0F1A41D7}"/>
              </a:ext>
            </a:extLst>
          </p:cNvPr>
          <p:cNvSpPr/>
          <p:nvPr/>
        </p:nvSpPr>
        <p:spPr>
          <a:xfrm>
            <a:off x="8054270" y="4159169"/>
            <a:ext cx="1179826" cy="752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AF75BCB-1769-45DC-A4C6-BF06B6785B54}"/>
              </a:ext>
            </a:extLst>
          </p:cNvPr>
          <p:cNvSpPr/>
          <p:nvPr/>
        </p:nvSpPr>
        <p:spPr>
          <a:xfrm>
            <a:off x="5758154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2397C4B-A0F1-4E16-B417-B55285420BD1}"/>
              </a:ext>
            </a:extLst>
          </p:cNvPr>
          <p:cNvSpPr/>
          <p:nvPr/>
        </p:nvSpPr>
        <p:spPr>
          <a:xfrm>
            <a:off x="6286248" y="4224757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0F0633C-B926-4883-8252-542588A7E2D1}"/>
              </a:ext>
            </a:extLst>
          </p:cNvPr>
          <p:cNvSpPr/>
          <p:nvPr/>
        </p:nvSpPr>
        <p:spPr>
          <a:xfrm>
            <a:off x="6930263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C8F7B4-4916-4845-AAF1-020D6E31BFDC}"/>
              </a:ext>
            </a:extLst>
          </p:cNvPr>
          <p:cNvSpPr/>
          <p:nvPr/>
        </p:nvSpPr>
        <p:spPr>
          <a:xfrm>
            <a:off x="7458357" y="4220898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9E1152-C837-44B0-84A5-FF4C36B9EBCD}"/>
              </a:ext>
            </a:extLst>
          </p:cNvPr>
          <p:cNvSpPr/>
          <p:nvPr/>
        </p:nvSpPr>
        <p:spPr>
          <a:xfrm>
            <a:off x="8102372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B95AD94-C5C5-47A7-B691-C5C24325F9DC}"/>
              </a:ext>
            </a:extLst>
          </p:cNvPr>
          <p:cNvSpPr/>
          <p:nvPr/>
        </p:nvSpPr>
        <p:spPr>
          <a:xfrm>
            <a:off x="8630466" y="4217039"/>
            <a:ext cx="528094" cy="6250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66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다차원 배열의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45394" y="994717"/>
            <a:ext cx="37753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np.arange(12).reshape(2,2,3)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a.transpose(2, 0, 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print(b.shape) #         (3,2,2)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2BF42B-CE5F-4E1B-A220-D23D9ED155DF}"/>
              </a:ext>
            </a:extLst>
          </p:cNvPr>
          <p:cNvSpPr/>
          <p:nvPr/>
        </p:nvSpPr>
        <p:spPr>
          <a:xfrm>
            <a:off x="1956122" y="2677609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4B66B4-6529-4980-84C0-2279C162E0A5}"/>
              </a:ext>
            </a:extLst>
          </p:cNvPr>
          <p:cNvSpPr/>
          <p:nvPr/>
        </p:nvSpPr>
        <p:spPr>
          <a:xfrm>
            <a:off x="5631084" y="2677608"/>
            <a:ext cx="3674962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E153C1-0C6A-48C5-938A-1AF00E978BEC}"/>
              </a:ext>
            </a:extLst>
          </p:cNvPr>
          <p:cNvSpPr/>
          <p:nvPr/>
        </p:nvSpPr>
        <p:spPr>
          <a:xfrm>
            <a:off x="2059044" y="2750917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E54404-B7EE-4C68-8406-EB9A37FB5F17}"/>
              </a:ext>
            </a:extLst>
          </p:cNvPr>
          <p:cNvSpPr/>
          <p:nvPr/>
        </p:nvSpPr>
        <p:spPr>
          <a:xfrm>
            <a:off x="3799657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B726D96-037E-450E-A523-EF21830F8EDD}"/>
              </a:ext>
            </a:extLst>
          </p:cNvPr>
          <p:cNvSpPr/>
          <p:nvPr/>
        </p:nvSpPr>
        <p:spPr>
          <a:xfrm>
            <a:off x="2149859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5061C8-F35E-4A85-BBB1-2E6EFD183F92}"/>
              </a:ext>
            </a:extLst>
          </p:cNvPr>
          <p:cNvSpPr/>
          <p:nvPr/>
        </p:nvSpPr>
        <p:spPr>
          <a:xfrm>
            <a:off x="2669520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09B45C8-AE16-4B92-A900-45E8A8851CA5}"/>
              </a:ext>
            </a:extLst>
          </p:cNvPr>
          <p:cNvSpPr/>
          <p:nvPr/>
        </p:nvSpPr>
        <p:spPr>
          <a:xfrm>
            <a:off x="3189182" y="2824219"/>
            <a:ext cx="519661" cy="5825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EB98EEF-99CE-4F5A-B44E-0E2A57FACF7F}"/>
              </a:ext>
            </a:extLst>
          </p:cNvPr>
          <p:cNvGrpSpPr/>
          <p:nvPr/>
        </p:nvGrpSpPr>
        <p:grpSpPr>
          <a:xfrm>
            <a:off x="3890471" y="2830006"/>
            <a:ext cx="1558984" cy="582596"/>
            <a:chOff x="1023256" y="2812645"/>
            <a:chExt cx="1444362" cy="58259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41306D0-14B9-4E6E-BD4A-4904A647D07B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5BD67D2-8FFA-4A29-915E-03A9F022AC5F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D75064B-852B-4C37-9E84-9BB13B2B42B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ABBF4D-5289-4379-B508-2D8D4A414A5B}"/>
              </a:ext>
            </a:extLst>
          </p:cNvPr>
          <p:cNvSpPr/>
          <p:nvPr/>
        </p:nvSpPr>
        <p:spPr>
          <a:xfrm>
            <a:off x="5721898" y="2750914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335B6E-2ADB-4597-AEAB-22163CF365C2}"/>
              </a:ext>
            </a:extLst>
          </p:cNvPr>
          <p:cNvSpPr/>
          <p:nvPr/>
        </p:nvSpPr>
        <p:spPr>
          <a:xfrm>
            <a:off x="7462511" y="2750911"/>
            <a:ext cx="1740613" cy="7407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081785-F167-4488-8BAB-E5378CFD7865}"/>
              </a:ext>
            </a:extLst>
          </p:cNvPr>
          <p:cNvGrpSpPr/>
          <p:nvPr/>
        </p:nvGrpSpPr>
        <p:grpSpPr>
          <a:xfrm>
            <a:off x="5812713" y="2824216"/>
            <a:ext cx="1558984" cy="582596"/>
            <a:chOff x="1023256" y="2812645"/>
            <a:chExt cx="1444362" cy="58259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4331833-D4D1-4CDF-B6B1-43733F34FBC1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B77497C-0840-4B2B-9F3A-1F5B7228D114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DADF67A-678D-457A-BE4A-D9EA6C2FCE33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3D7D10F-2D65-406A-85F7-5EEEC308235F}"/>
              </a:ext>
            </a:extLst>
          </p:cNvPr>
          <p:cNvGrpSpPr/>
          <p:nvPr/>
        </p:nvGrpSpPr>
        <p:grpSpPr>
          <a:xfrm>
            <a:off x="7553325" y="2830003"/>
            <a:ext cx="1558984" cy="582596"/>
            <a:chOff x="1023256" y="2812645"/>
            <a:chExt cx="1444362" cy="58259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11F922-5212-48E1-8BC5-B1E835445736}"/>
                </a:ext>
              </a:extLst>
            </p:cNvPr>
            <p:cNvSpPr/>
            <p:nvPr/>
          </p:nvSpPr>
          <p:spPr>
            <a:xfrm>
              <a:off x="1023256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2DE2592-A0BD-43E0-958D-0F35212DEA4A}"/>
                </a:ext>
              </a:extLst>
            </p:cNvPr>
            <p:cNvSpPr/>
            <p:nvPr/>
          </p:nvSpPr>
          <p:spPr>
            <a:xfrm>
              <a:off x="1504710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9706F2-955C-4AB7-9EBF-5BD224C9FAFB}"/>
                </a:ext>
              </a:extLst>
            </p:cNvPr>
            <p:cNvSpPr/>
            <p:nvPr/>
          </p:nvSpPr>
          <p:spPr>
            <a:xfrm>
              <a:off x="1986164" y="2812645"/>
              <a:ext cx="481454" cy="5825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2EA4BD-C1C5-41A1-9DAD-120877BF23AD}"/>
              </a:ext>
            </a:extLst>
          </p:cNvPr>
          <p:cNvCxnSpPr/>
          <p:nvPr/>
        </p:nvCxnSpPr>
        <p:spPr>
          <a:xfrm flipH="1">
            <a:off x="3379808" y="1234633"/>
            <a:ext cx="419849" cy="35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EA32BDE-243B-4842-BD8D-8E2348BC5782}"/>
              </a:ext>
            </a:extLst>
          </p:cNvPr>
          <p:cNvCxnSpPr>
            <a:cxnSpLocks/>
          </p:cNvCxnSpPr>
          <p:nvPr/>
        </p:nvCxnSpPr>
        <p:spPr>
          <a:xfrm>
            <a:off x="3379808" y="1261641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1D4AB7-1258-46F3-A552-1CBE2ABF4AEC}"/>
              </a:ext>
            </a:extLst>
          </p:cNvPr>
          <p:cNvCxnSpPr>
            <a:cxnSpLocks/>
          </p:cNvCxnSpPr>
          <p:nvPr/>
        </p:nvCxnSpPr>
        <p:spPr>
          <a:xfrm>
            <a:off x="3589732" y="1288649"/>
            <a:ext cx="209924" cy="32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ACD0492-8F49-463F-A6CB-E2575E82682A}"/>
              </a:ext>
            </a:extLst>
          </p:cNvPr>
          <p:cNvSpPr/>
          <p:nvPr/>
        </p:nvSpPr>
        <p:spPr>
          <a:xfrm>
            <a:off x="1956123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D4FF3A7-6312-4650-9144-F504A3232517}"/>
              </a:ext>
            </a:extLst>
          </p:cNvPr>
          <p:cNvSpPr/>
          <p:nvPr/>
        </p:nvSpPr>
        <p:spPr>
          <a:xfrm>
            <a:off x="4406098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004FDD-57B0-493C-AD09-DAC48A7FD8E0}"/>
              </a:ext>
            </a:extLst>
          </p:cNvPr>
          <p:cNvSpPr/>
          <p:nvPr/>
        </p:nvSpPr>
        <p:spPr>
          <a:xfrm>
            <a:off x="6856072" y="4170743"/>
            <a:ext cx="2449975" cy="8873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6F48214-E2B1-4F7E-A7DF-75C0C4D6EF6D}"/>
              </a:ext>
            </a:extLst>
          </p:cNvPr>
          <p:cNvSpPr/>
          <p:nvPr/>
        </p:nvSpPr>
        <p:spPr>
          <a:xfrm>
            <a:off x="201014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739B69E-D26D-45B1-AF26-B245709E1678}"/>
              </a:ext>
            </a:extLst>
          </p:cNvPr>
          <p:cNvSpPr/>
          <p:nvPr/>
        </p:nvSpPr>
        <p:spPr>
          <a:xfrm>
            <a:off x="3181110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6F0DD8-1EA1-4A42-AF5C-6A46216B6649}"/>
              </a:ext>
            </a:extLst>
          </p:cNvPr>
          <p:cNvSpPr/>
          <p:nvPr/>
        </p:nvSpPr>
        <p:spPr>
          <a:xfrm>
            <a:off x="206415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D1457E-871F-42E9-A523-F8DDE416E5DA}"/>
              </a:ext>
            </a:extLst>
          </p:cNvPr>
          <p:cNvSpPr/>
          <p:nvPr/>
        </p:nvSpPr>
        <p:spPr>
          <a:xfrm>
            <a:off x="259272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3971B21-14B4-4594-A36F-E0AAA5BC93B5}"/>
              </a:ext>
            </a:extLst>
          </p:cNvPr>
          <p:cNvSpPr/>
          <p:nvPr/>
        </p:nvSpPr>
        <p:spPr>
          <a:xfrm>
            <a:off x="3235127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EA2030D-666B-4B50-9111-4773E788A291}"/>
              </a:ext>
            </a:extLst>
          </p:cNvPr>
          <p:cNvSpPr/>
          <p:nvPr/>
        </p:nvSpPr>
        <p:spPr>
          <a:xfrm>
            <a:off x="3763699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8FBC939-FFCD-40CA-A72C-41E1DE295E2D}"/>
              </a:ext>
            </a:extLst>
          </p:cNvPr>
          <p:cNvSpPr/>
          <p:nvPr/>
        </p:nvSpPr>
        <p:spPr>
          <a:xfrm>
            <a:off x="446011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FDFF8D-576C-4724-AE93-67FDD9DCAFDF}"/>
              </a:ext>
            </a:extLst>
          </p:cNvPr>
          <p:cNvSpPr/>
          <p:nvPr/>
        </p:nvSpPr>
        <p:spPr>
          <a:xfrm>
            <a:off x="5631085" y="4228618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7FD00-D327-416F-889F-1463BDB4D71E}"/>
              </a:ext>
            </a:extLst>
          </p:cNvPr>
          <p:cNvSpPr/>
          <p:nvPr/>
        </p:nvSpPr>
        <p:spPr>
          <a:xfrm>
            <a:off x="451413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C02C8A9-781C-4808-8BE1-0839960432BA}"/>
              </a:ext>
            </a:extLst>
          </p:cNvPr>
          <p:cNvSpPr/>
          <p:nvPr/>
        </p:nvSpPr>
        <p:spPr>
          <a:xfrm>
            <a:off x="504270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92082A6-4573-417F-A17E-5C8B378B0581}"/>
              </a:ext>
            </a:extLst>
          </p:cNvPr>
          <p:cNvSpPr/>
          <p:nvPr/>
        </p:nvSpPr>
        <p:spPr>
          <a:xfrm>
            <a:off x="5685102" y="428649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79E9A3D-4F4A-45D4-9726-82BFB1152414}"/>
              </a:ext>
            </a:extLst>
          </p:cNvPr>
          <p:cNvSpPr/>
          <p:nvPr/>
        </p:nvSpPr>
        <p:spPr>
          <a:xfrm>
            <a:off x="6213674" y="4286492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48C0BD4-B81A-4282-9497-2D6ACA312D0C}"/>
              </a:ext>
            </a:extLst>
          </p:cNvPr>
          <p:cNvSpPr/>
          <p:nvPr/>
        </p:nvSpPr>
        <p:spPr>
          <a:xfrm>
            <a:off x="690201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C3E9FF2-C0F5-4F7D-8025-0CB85396A170}"/>
              </a:ext>
            </a:extLst>
          </p:cNvPr>
          <p:cNvSpPr/>
          <p:nvPr/>
        </p:nvSpPr>
        <p:spPr>
          <a:xfrm>
            <a:off x="8072988" y="4230549"/>
            <a:ext cx="1179042" cy="7677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07E67A3-E0B1-4C53-9F32-286CA72F369A}"/>
              </a:ext>
            </a:extLst>
          </p:cNvPr>
          <p:cNvSpPr/>
          <p:nvPr/>
        </p:nvSpPr>
        <p:spPr>
          <a:xfrm>
            <a:off x="695603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82959D8-1C40-4386-A372-E33B4DEA77FF}"/>
              </a:ext>
            </a:extLst>
          </p:cNvPr>
          <p:cNvSpPr/>
          <p:nvPr/>
        </p:nvSpPr>
        <p:spPr>
          <a:xfrm>
            <a:off x="748460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D50D2F-A55A-429F-9B64-BB4498A69461}"/>
              </a:ext>
            </a:extLst>
          </p:cNvPr>
          <p:cNvSpPr/>
          <p:nvPr/>
        </p:nvSpPr>
        <p:spPr>
          <a:xfrm>
            <a:off x="8127005" y="4288424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3B71A0-9336-418E-9190-5B119D2A2C9D}"/>
              </a:ext>
            </a:extLst>
          </p:cNvPr>
          <p:cNvSpPr/>
          <p:nvPr/>
        </p:nvSpPr>
        <p:spPr>
          <a:xfrm>
            <a:off x="8655577" y="4288423"/>
            <a:ext cx="528572" cy="6520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120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734069" y="966794"/>
            <a:ext cx="72763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np.zeros((N, C, filter_h, filter_w, out_h, out_w))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AAA646-0458-4DA5-B708-3AE86A5A83BC}"/>
              </a:ext>
            </a:extLst>
          </p:cNvPr>
          <p:cNvSpPr/>
          <p:nvPr/>
        </p:nvSpPr>
        <p:spPr>
          <a:xfrm>
            <a:off x="1628172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EA8BE9-C2E3-4D12-A5B7-F460B90F6B7A}"/>
              </a:ext>
            </a:extLst>
          </p:cNvPr>
          <p:cNvSpPr/>
          <p:nvPr/>
        </p:nvSpPr>
        <p:spPr>
          <a:xfrm>
            <a:off x="1914684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12ED-ED9D-4E21-91DB-64C7A0715B80}"/>
              </a:ext>
            </a:extLst>
          </p:cNvPr>
          <p:cNvSpPr/>
          <p:nvPr/>
        </p:nvSpPr>
        <p:spPr>
          <a:xfrm>
            <a:off x="2201196" y="197695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D6E865-83D2-4BC0-86FD-A8CA8B03EB6D}"/>
              </a:ext>
            </a:extLst>
          </p:cNvPr>
          <p:cNvSpPr/>
          <p:nvPr/>
        </p:nvSpPr>
        <p:spPr>
          <a:xfrm>
            <a:off x="1628172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A294C-432C-4657-A367-2FE88C19ED1E}"/>
              </a:ext>
            </a:extLst>
          </p:cNvPr>
          <p:cNvSpPr/>
          <p:nvPr/>
        </p:nvSpPr>
        <p:spPr>
          <a:xfrm>
            <a:off x="1914684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7335A8-BB56-4526-BE0A-12BAA0FFBA8E}"/>
              </a:ext>
            </a:extLst>
          </p:cNvPr>
          <p:cNvSpPr/>
          <p:nvPr/>
        </p:nvSpPr>
        <p:spPr>
          <a:xfrm>
            <a:off x="2201196" y="226346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79C53-D1B3-4744-8665-6879DC016C88}"/>
              </a:ext>
            </a:extLst>
          </p:cNvPr>
          <p:cNvSpPr/>
          <p:nvPr/>
        </p:nvSpPr>
        <p:spPr>
          <a:xfrm>
            <a:off x="1628172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4A02AC-8950-44BF-B792-D0872775F475}"/>
              </a:ext>
            </a:extLst>
          </p:cNvPr>
          <p:cNvSpPr/>
          <p:nvPr/>
        </p:nvSpPr>
        <p:spPr>
          <a:xfrm>
            <a:off x="1914684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29A4A4-E628-4C46-BBF7-85E1C6E87B9A}"/>
              </a:ext>
            </a:extLst>
          </p:cNvPr>
          <p:cNvSpPr/>
          <p:nvPr/>
        </p:nvSpPr>
        <p:spPr>
          <a:xfrm>
            <a:off x="2201196" y="25499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055EA-4372-4489-9120-810A89B6C729}"/>
              </a:ext>
            </a:extLst>
          </p:cNvPr>
          <p:cNvSpPr txBox="1"/>
          <p:nvPr/>
        </p:nvSpPr>
        <p:spPr>
          <a:xfrm>
            <a:off x="1768380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80B96-41DA-4B2D-A1AF-A9701EAF56AE}"/>
              </a:ext>
            </a:extLst>
          </p:cNvPr>
          <p:cNvSpPr txBox="1"/>
          <p:nvPr/>
        </p:nvSpPr>
        <p:spPr>
          <a:xfrm>
            <a:off x="1215343" y="13006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FC876A-055E-4285-A526-99489CC93E65}"/>
              </a:ext>
            </a:extLst>
          </p:cNvPr>
          <p:cNvSpPr/>
          <p:nvPr/>
        </p:nvSpPr>
        <p:spPr>
          <a:xfrm>
            <a:off x="3912431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830089-0994-4071-9486-B72FF2E60623}"/>
              </a:ext>
            </a:extLst>
          </p:cNvPr>
          <p:cNvSpPr/>
          <p:nvPr/>
        </p:nvSpPr>
        <p:spPr>
          <a:xfrm>
            <a:off x="4198943" y="20007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618D1-9A16-4766-8B22-224A8552F5CD}"/>
              </a:ext>
            </a:extLst>
          </p:cNvPr>
          <p:cNvSpPr/>
          <p:nvPr/>
        </p:nvSpPr>
        <p:spPr>
          <a:xfrm>
            <a:off x="3912431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FFA351-F381-40A7-9CD1-66730D16B4C0}"/>
              </a:ext>
            </a:extLst>
          </p:cNvPr>
          <p:cNvSpPr/>
          <p:nvPr/>
        </p:nvSpPr>
        <p:spPr>
          <a:xfrm>
            <a:off x="4198943" y="22872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8D765-A9CA-401A-A3FB-1253E4923070}"/>
              </a:ext>
            </a:extLst>
          </p:cNvPr>
          <p:cNvSpPr txBox="1"/>
          <p:nvPr/>
        </p:nvSpPr>
        <p:spPr>
          <a:xfrm>
            <a:off x="3732162" y="16233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167E-C015-49F2-9440-525468D1CE58}"/>
              </a:ext>
            </a:extLst>
          </p:cNvPr>
          <p:cNvSpPr txBox="1"/>
          <p:nvPr/>
        </p:nvSpPr>
        <p:spPr>
          <a:xfrm>
            <a:off x="3482311" y="130062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435507-7994-4C1A-AFA0-53601CA38D2D}"/>
              </a:ext>
            </a:extLst>
          </p:cNvPr>
          <p:cNvGrpSpPr/>
          <p:nvPr/>
        </p:nvGrpSpPr>
        <p:grpSpPr>
          <a:xfrm>
            <a:off x="6419627" y="2023497"/>
            <a:ext cx="887891" cy="887891"/>
            <a:chOff x="5705856" y="1448622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377964-60D2-4BF7-9FC6-6553834EB951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21C1D85-CB59-475E-90DB-FB68AAD3055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0AD484-F4E4-486C-9A90-82E90CE867EB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A4B9F6-F178-449D-A609-0ED7F24B5D1E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FB3308-117B-458A-A7A6-0C18C3A7B6A6}"/>
              </a:ext>
            </a:extLst>
          </p:cNvPr>
          <p:cNvSpPr txBox="1"/>
          <p:nvPr/>
        </p:nvSpPr>
        <p:spPr>
          <a:xfrm>
            <a:off x="5984980" y="1318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EB42D-D090-47DD-9A6D-511DAAC5A250}"/>
              </a:ext>
            </a:extLst>
          </p:cNvPr>
          <p:cNvSpPr txBox="1"/>
          <p:nvPr/>
        </p:nvSpPr>
        <p:spPr>
          <a:xfrm>
            <a:off x="6300185" y="16233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98484D-03CB-43E5-922A-3691DA56B439}"/>
              </a:ext>
            </a:extLst>
          </p:cNvPr>
          <p:cNvSpPr/>
          <p:nvPr/>
        </p:nvSpPr>
        <p:spPr>
          <a:xfrm>
            <a:off x="1621477" y="197695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C90F4A-9C8F-48C3-98C5-C9063D16265A}"/>
              </a:ext>
            </a:extLst>
          </p:cNvPr>
          <p:cNvSpPr txBox="1"/>
          <p:nvPr/>
        </p:nvSpPr>
        <p:spPr>
          <a:xfrm>
            <a:off x="734069" y="2938338"/>
            <a:ext cx="4490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</a:p>
        </p:txBody>
      </p:sp>
    </p:spTree>
    <p:extLst>
      <p:ext uri="{BB962C8B-B14F-4D97-AF65-F5344CB8AC3E}">
        <p14:creationId xmlns:p14="http://schemas.microsoft.com/office/powerpoint/2010/main" val="23819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09651" y="3400269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6157" y="14071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2B0FF4-482E-49E3-B653-D37E98F63DBB}"/>
              </a:ext>
            </a:extLst>
          </p:cNvPr>
          <p:cNvCxnSpPr>
            <a:stCxn id="104" idx="2"/>
            <a:endCxn id="77" idx="0"/>
          </p:cNvCxnSpPr>
          <p:nvPr/>
        </p:nvCxnSpPr>
        <p:spPr>
          <a:xfrm flipH="1">
            <a:off x="827919" y="3890725"/>
            <a:ext cx="103465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EFB0250-A533-43EB-A86D-DA7B287C60EA}"/>
              </a:ext>
            </a:extLst>
          </p:cNvPr>
          <p:cNvCxnSpPr>
            <a:cxnSpLocks/>
            <a:stCxn id="105" idx="2"/>
            <a:endCxn id="78" idx="0"/>
          </p:cNvCxnSpPr>
          <p:nvPr/>
        </p:nvCxnSpPr>
        <p:spPr>
          <a:xfrm flipH="1">
            <a:off x="1306194" y="3890725"/>
            <a:ext cx="1306688" cy="1381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A56EE995-9581-4B20-A4A7-5416B059C378}"/>
              </a:ext>
            </a:extLst>
          </p:cNvPr>
          <p:cNvCxnSpPr>
            <a:cxnSpLocks/>
            <a:stCxn id="108" idx="2"/>
            <a:endCxn id="79" idx="0"/>
          </p:cNvCxnSpPr>
          <p:nvPr/>
        </p:nvCxnSpPr>
        <p:spPr>
          <a:xfrm flipH="1">
            <a:off x="1931081" y="3882994"/>
            <a:ext cx="232902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DBC5AF2-F41D-443D-B70A-F2241E12B513}"/>
              </a:ext>
            </a:extLst>
          </p:cNvPr>
          <p:cNvCxnSpPr>
            <a:cxnSpLocks/>
            <a:stCxn id="109" idx="2"/>
            <a:endCxn id="80" idx="0"/>
          </p:cNvCxnSpPr>
          <p:nvPr/>
        </p:nvCxnSpPr>
        <p:spPr>
          <a:xfrm flipH="1">
            <a:off x="2409356" y="3882994"/>
            <a:ext cx="2601051" cy="138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452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93921" y="140981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731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39639" y="169511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36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173501" y="100443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73501" y="167532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545331" y="2380348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FB2A3-05E2-4815-A6A6-2CBE24130628}"/>
              </a:ext>
            </a:extLst>
          </p:cNvPr>
          <p:cNvSpPr/>
          <p:nvPr/>
        </p:nvSpPr>
        <p:spPr>
          <a:xfrm>
            <a:off x="222250" y="4941142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6FC83A-A67D-45A8-8EB1-457E04014B1A}"/>
              </a:ext>
            </a:extLst>
          </p:cNvPr>
          <p:cNvSpPr/>
          <p:nvPr/>
        </p:nvSpPr>
        <p:spPr>
          <a:xfrm>
            <a:off x="295556" y="5002485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2F08A4-5E73-4F60-AB13-96ED34FD8ED7}"/>
              </a:ext>
            </a:extLst>
          </p:cNvPr>
          <p:cNvSpPr/>
          <p:nvPr/>
        </p:nvSpPr>
        <p:spPr>
          <a:xfrm>
            <a:off x="368863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8C9F6C7-0588-4A41-B85E-77037365081F}"/>
              </a:ext>
            </a:extLst>
          </p:cNvPr>
          <p:cNvSpPr/>
          <p:nvPr/>
        </p:nvSpPr>
        <p:spPr>
          <a:xfrm>
            <a:off x="5221347" y="5061230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550FB5-DABC-4162-8DBE-57CA685636C2}"/>
              </a:ext>
            </a:extLst>
          </p:cNvPr>
          <p:cNvSpPr/>
          <p:nvPr/>
        </p:nvSpPr>
        <p:spPr>
          <a:xfrm>
            <a:off x="44216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B1B8CE-C4CA-42DF-8B44-9F051B3D89A1}"/>
              </a:ext>
            </a:extLst>
          </p:cNvPr>
          <p:cNvSpPr/>
          <p:nvPr/>
        </p:nvSpPr>
        <p:spPr>
          <a:xfrm>
            <a:off x="2795105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236545-0B3C-4E4C-B3E9-CB8BB3139EAE}"/>
              </a:ext>
            </a:extLst>
          </p:cNvPr>
          <p:cNvSpPr/>
          <p:nvPr/>
        </p:nvSpPr>
        <p:spPr>
          <a:xfrm>
            <a:off x="515475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58656E-2FF4-437E-ABB0-29238A8B6977}"/>
              </a:ext>
            </a:extLst>
          </p:cNvPr>
          <p:cNvSpPr/>
          <p:nvPr/>
        </p:nvSpPr>
        <p:spPr>
          <a:xfrm>
            <a:off x="1618637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DB3B0E-09D8-43B0-9A1C-5BACC39F46FB}"/>
              </a:ext>
            </a:extLst>
          </p:cNvPr>
          <p:cNvSpPr/>
          <p:nvPr/>
        </p:nvSpPr>
        <p:spPr>
          <a:xfrm>
            <a:off x="588781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2B4C74B-53F5-4CEA-895B-674B47624199}"/>
              </a:ext>
            </a:extLst>
          </p:cNvPr>
          <p:cNvSpPr/>
          <p:nvPr/>
        </p:nvSpPr>
        <p:spPr>
          <a:xfrm>
            <a:off x="1067056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D74FBA-3A4F-4D12-B4D8-4B8265969E76}"/>
              </a:ext>
            </a:extLst>
          </p:cNvPr>
          <p:cNvSpPr/>
          <p:nvPr/>
        </p:nvSpPr>
        <p:spPr>
          <a:xfrm>
            <a:off x="1691943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512745-88B3-4700-A61D-F30BC44C3C08}"/>
              </a:ext>
            </a:extLst>
          </p:cNvPr>
          <p:cNvSpPr/>
          <p:nvPr/>
        </p:nvSpPr>
        <p:spPr>
          <a:xfrm>
            <a:off x="2170218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ECC7C58-BC03-409F-9DCD-2A3B6899DA31}"/>
              </a:ext>
            </a:extLst>
          </p:cNvPr>
          <p:cNvSpPr/>
          <p:nvPr/>
        </p:nvSpPr>
        <p:spPr>
          <a:xfrm>
            <a:off x="2862880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8B3AD-04EE-433D-885F-DD6866A9A198}"/>
              </a:ext>
            </a:extLst>
          </p:cNvPr>
          <p:cNvSpPr/>
          <p:nvPr/>
        </p:nvSpPr>
        <p:spPr>
          <a:xfrm>
            <a:off x="3966042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6BEA010-E156-4181-B0B6-293BED6A6F01}"/>
              </a:ext>
            </a:extLst>
          </p:cNvPr>
          <p:cNvSpPr/>
          <p:nvPr/>
        </p:nvSpPr>
        <p:spPr>
          <a:xfrm>
            <a:off x="2936186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1B6335-8026-41B3-999D-81D2F4272642}"/>
              </a:ext>
            </a:extLst>
          </p:cNvPr>
          <p:cNvSpPr/>
          <p:nvPr/>
        </p:nvSpPr>
        <p:spPr>
          <a:xfrm>
            <a:off x="3414461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551F97A-E010-44C1-831A-A21EFCBE5BEF}"/>
              </a:ext>
            </a:extLst>
          </p:cNvPr>
          <p:cNvSpPr/>
          <p:nvPr/>
        </p:nvSpPr>
        <p:spPr>
          <a:xfrm>
            <a:off x="4039348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1F29F4-8C23-4B4E-83F0-D223C39EE6CA}"/>
              </a:ext>
            </a:extLst>
          </p:cNvPr>
          <p:cNvSpPr/>
          <p:nvPr/>
        </p:nvSpPr>
        <p:spPr>
          <a:xfrm>
            <a:off x="4517623" y="5265737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2EE9328-2BBB-4673-9A8F-06C8A9B65C0B}"/>
              </a:ext>
            </a:extLst>
          </p:cNvPr>
          <p:cNvSpPr/>
          <p:nvPr/>
        </p:nvSpPr>
        <p:spPr>
          <a:xfrm>
            <a:off x="5294653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BA358B3-2B53-4171-94CE-073A7329B850}"/>
              </a:ext>
            </a:extLst>
          </p:cNvPr>
          <p:cNvSpPr/>
          <p:nvPr/>
        </p:nvSpPr>
        <p:spPr>
          <a:xfrm>
            <a:off x="7647589" y="5138120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567F1A-4647-4B4C-B614-0F8F8CB8EB00}"/>
              </a:ext>
            </a:extLst>
          </p:cNvPr>
          <p:cNvSpPr/>
          <p:nvPr/>
        </p:nvSpPr>
        <p:spPr>
          <a:xfrm>
            <a:off x="5367959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72E2A9F-95F3-45BA-AEF2-EEAE5141ABF9}"/>
              </a:ext>
            </a:extLst>
          </p:cNvPr>
          <p:cNvSpPr/>
          <p:nvPr/>
        </p:nvSpPr>
        <p:spPr>
          <a:xfrm>
            <a:off x="6471121" y="5209347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58470E0-FDA2-42D8-90B0-BA6DCA56F77D}"/>
              </a:ext>
            </a:extLst>
          </p:cNvPr>
          <p:cNvSpPr/>
          <p:nvPr/>
        </p:nvSpPr>
        <p:spPr>
          <a:xfrm>
            <a:off x="5441265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E744C8E-8053-46D3-9072-24CCF1A6A38A}"/>
              </a:ext>
            </a:extLst>
          </p:cNvPr>
          <p:cNvSpPr/>
          <p:nvPr/>
        </p:nvSpPr>
        <p:spPr>
          <a:xfrm>
            <a:off x="5919540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3F7F22-075E-4CDC-B576-5544891FD27A}"/>
              </a:ext>
            </a:extLst>
          </p:cNvPr>
          <p:cNvSpPr/>
          <p:nvPr/>
        </p:nvSpPr>
        <p:spPr>
          <a:xfrm>
            <a:off x="6544427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4E6776-048A-4980-A94D-73CC8AD4D5DD}"/>
              </a:ext>
            </a:extLst>
          </p:cNvPr>
          <p:cNvSpPr/>
          <p:nvPr/>
        </p:nvSpPr>
        <p:spPr>
          <a:xfrm>
            <a:off x="7022702" y="5272359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4D22E68-4F62-40D5-919E-12411D8D79CD}"/>
              </a:ext>
            </a:extLst>
          </p:cNvPr>
          <p:cNvSpPr/>
          <p:nvPr/>
        </p:nvSpPr>
        <p:spPr>
          <a:xfrm>
            <a:off x="7715364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15A8BD-899B-4653-8387-9F06209E9B10}"/>
              </a:ext>
            </a:extLst>
          </p:cNvPr>
          <p:cNvSpPr/>
          <p:nvPr/>
        </p:nvSpPr>
        <p:spPr>
          <a:xfrm>
            <a:off x="8818526" y="5202725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88EB85-56D6-4704-8C09-5C189027AE83}"/>
              </a:ext>
            </a:extLst>
          </p:cNvPr>
          <p:cNvSpPr/>
          <p:nvPr/>
        </p:nvSpPr>
        <p:spPr>
          <a:xfrm>
            <a:off x="7788670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2BDDF1-1DF5-4470-BF65-8BFD2C2793C2}"/>
              </a:ext>
            </a:extLst>
          </p:cNvPr>
          <p:cNvSpPr/>
          <p:nvPr/>
        </p:nvSpPr>
        <p:spPr>
          <a:xfrm>
            <a:off x="8266945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7628EBA-F846-4EDF-90CC-5894E566C325}"/>
              </a:ext>
            </a:extLst>
          </p:cNvPr>
          <p:cNvSpPr/>
          <p:nvPr/>
        </p:nvSpPr>
        <p:spPr>
          <a:xfrm>
            <a:off x="8891832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1733EF-44A5-43C0-99B7-3A3BF520AD45}"/>
              </a:ext>
            </a:extLst>
          </p:cNvPr>
          <p:cNvSpPr/>
          <p:nvPr/>
        </p:nvSpPr>
        <p:spPr>
          <a:xfrm>
            <a:off x="9370107" y="5265737"/>
            <a:ext cx="478275" cy="62357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50E937-BDBB-43E9-918C-B72E517DC554}"/>
              </a:ext>
            </a:extLst>
          </p:cNvPr>
          <p:cNvSpPr/>
          <p:nvPr/>
        </p:nvSpPr>
        <p:spPr>
          <a:xfrm>
            <a:off x="1252397" y="3028270"/>
            <a:ext cx="7521213" cy="1049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0586C3-EC21-475F-9F62-05CA9C6BB3C0}"/>
              </a:ext>
            </a:extLst>
          </p:cNvPr>
          <p:cNvSpPr/>
          <p:nvPr/>
        </p:nvSpPr>
        <p:spPr>
          <a:xfrm>
            <a:off x="1344169" y="3125214"/>
            <a:ext cx="7352278" cy="878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0D9A4FE-9E2A-452E-9AB3-A733DD471625}"/>
              </a:ext>
            </a:extLst>
          </p:cNvPr>
          <p:cNvSpPr/>
          <p:nvPr/>
        </p:nvSpPr>
        <p:spPr>
          <a:xfrm>
            <a:off x="142133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D1EAB7-504A-49EF-A493-8B982550139F}"/>
              </a:ext>
            </a:extLst>
          </p:cNvPr>
          <p:cNvSpPr/>
          <p:nvPr/>
        </p:nvSpPr>
        <p:spPr>
          <a:xfrm>
            <a:off x="3819362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57B633-3BD1-45EA-BCAB-67E45146CCD5}"/>
              </a:ext>
            </a:extLst>
          </p:cNvPr>
          <p:cNvSpPr/>
          <p:nvPr/>
        </p:nvSpPr>
        <p:spPr>
          <a:xfrm>
            <a:off x="6217393" y="3192395"/>
            <a:ext cx="2398030" cy="7557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917BD0-518E-4BAA-A6BB-249842D59081}"/>
              </a:ext>
            </a:extLst>
          </p:cNvPr>
          <p:cNvSpPr/>
          <p:nvPr/>
        </p:nvSpPr>
        <p:spPr>
          <a:xfrm>
            <a:off x="1487424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BFE9C6-B18E-44A2-9E84-E7F8CD40BB6A}"/>
              </a:ext>
            </a:extLst>
          </p:cNvPr>
          <p:cNvSpPr/>
          <p:nvPr/>
        </p:nvSpPr>
        <p:spPr>
          <a:xfrm>
            <a:off x="2237729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F7356C-B38C-4FF8-AB6C-58BEAE01B4F2}"/>
              </a:ext>
            </a:extLst>
          </p:cNvPr>
          <p:cNvSpPr/>
          <p:nvPr/>
        </p:nvSpPr>
        <p:spPr>
          <a:xfrm>
            <a:off x="2988033" y="3253738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301AAC8-44A4-422D-99EC-90DF57FBEAAF}"/>
              </a:ext>
            </a:extLst>
          </p:cNvPr>
          <p:cNvSpPr/>
          <p:nvPr/>
        </p:nvSpPr>
        <p:spPr>
          <a:xfrm>
            <a:off x="3884949" y="3246007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7BB8C0-49AB-4AC8-99F2-13B9FF06EBFC}"/>
              </a:ext>
            </a:extLst>
          </p:cNvPr>
          <p:cNvSpPr/>
          <p:nvPr/>
        </p:nvSpPr>
        <p:spPr>
          <a:xfrm>
            <a:off x="4635254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964EE07-C1DC-404A-813B-297A648D3A30}"/>
              </a:ext>
            </a:extLst>
          </p:cNvPr>
          <p:cNvSpPr/>
          <p:nvPr/>
        </p:nvSpPr>
        <p:spPr>
          <a:xfrm>
            <a:off x="5385558" y="3246007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CFE9F54-E800-4AEF-973E-8434209C52D1}"/>
              </a:ext>
            </a:extLst>
          </p:cNvPr>
          <p:cNvSpPr/>
          <p:nvPr/>
        </p:nvSpPr>
        <p:spPr>
          <a:xfrm>
            <a:off x="6282474" y="3238276"/>
            <a:ext cx="750305" cy="636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99D09ED-F2CF-4C30-BBCB-6DEE8FDA300F}"/>
              </a:ext>
            </a:extLst>
          </p:cNvPr>
          <p:cNvSpPr/>
          <p:nvPr/>
        </p:nvSpPr>
        <p:spPr>
          <a:xfrm>
            <a:off x="7032779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1DA3AE-0F5A-4078-A788-BB92F5A2625F}"/>
              </a:ext>
            </a:extLst>
          </p:cNvPr>
          <p:cNvSpPr/>
          <p:nvPr/>
        </p:nvSpPr>
        <p:spPr>
          <a:xfrm>
            <a:off x="7783083" y="3238276"/>
            <a:ext cx="750305" cy="63698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ED2D-0909-42A1-B734-D2057A2C9D6D}"/>
              </a:ext>
            </a:extLst>
          </p:cNvPr>
          <p:cNvSpPr txBox="1"/>
          <p:nvPr/>
        </p:nvSpPr>
        <p:spPr>
          <a:xfrm>
            <a:off x="501571" y="33875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B1681E8-A134-4EB9-B558-21B836CAD0E3}"/>
              </a:ext>
            </a:extLst>
          </p:cNvPr>
          <p:cNvSpPr txBox="1"/>
          <p:nvPr/>
        </p:nvSpPr>
        <p:spPr>
          <a:xfrm>
            <a:off x="135033" y="43919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263AEB3-D3C0-499D-8BFD-6E1B1C5F6B0F}"/>
              </a:ext>
            </a:extLst>
          </p:cNvPr>
          <p:cNvSpPr/>
          <p:nvPr/>
        </p:nvSpPr>
        <p:spPr>
          <a:xfrm>
            <a:off x="4359797" y="4224759"/>
            <a:ext cx="788244" cy="521833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88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5404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0C732E-9917-498E-AA11-65D9A5CDB544}"/>
              </a:ext>
            </a:extLst>
          </p:cNvPr>
          <p:cNvSpPr/>
          <p:nvPr/>
        </p:nvSpPr>
        <p:spPr>
          <a:xfrm>
            <a:off x="185186" y="3489817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A115F86-A974-4178-BDE8-EF55A3ACDFD6}"/>
              </a:ext>
            </a:extLst>
          </p:cNvPr>
          <p:cNvSpPr/>
          <p:nvPr/>
        </p:nvSpPr>
        <p:spPr>
          <a:xfrm>
            <a:off x="258492" y="3551160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DBFB274-472C-4BE3-9AB7-A62B5C24EE5A}"/>
              </a:ext>
            </a:extLst>
          </p:cNvPr>
          <p:cNvSpPr/>
          <p:nvPr/>
        </p:nvSpPr>
        <p:spPr>
          <a:xfrm>
            <a:off x="331799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B90D84B-75F0-4E5C-80E6-237212E13AA2}"/>
              </a:ext>
            </a:extLst>
          </p:cNvPr>
          <p:cNvSpPr/>
          <p:nvPr/>
        </p:nvSpPr>
        <p:spPr>
          <a:xfrm>
            <a:off x="5184283" y="3609905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E4B3B3E-5F2E-49A7-910E-8D21C2B98DEE}"/>
              </a:ext>
            </a:extLst>
          </p:cNvPr>
          <p:cNvSpPr/>
          <p:nvPr/>
        </p:nvSpPr>
        <p:spPr>
          <a:xfrm>
            <a:off x="40510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853F93-1B20-4F65-9C00-39186F71860C}"/>
              </a:ext>
            </a:extLst>
          </p:cNvPr>
          <p:cNvSpPr/>
          <p:nvPr/>
        </p:nvSpPr>
        <p:spPr>
          <a:xfrm>
            <a:off x="2758041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1497FAA-BF67-49F1-AAD6-8397709925C9}"/>
              </a:ext>
            </a:extLst>
          </p:cNvPr>
          <p:cNvSpPr/>
          <p:nvPr/>
        </p:nvSpPr>
        <p:spPr>
          <a:xfrm>
            <a:off x="478411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E5BF010-88DA-4F25-AAF8-39FBF63C1BBA}"/>
              </a:ext>
            </a:extLst>
          </p:cNvPr>
          <p:cNvSpPr/>
          <p:nvPr/>
        </p:nvSpPr>
        <p:spPr>
          <a:xfrm>
            <a:off x="1581573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2EE09A4-1E71-433B-B1A4-01E6134F2E20}"/>
              </a:ext>
            </a:extLst>
          </p:cNvPr>
          <p:cNvSpPr/>
          <p:nvPr/>
        </p:nvSpPr>
        <p:spPr>
          <a:xfrm>
            <a:off x="551717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A76B9A0-A180-4DB2-9AAE-26B8549D66EE}"/>
              </a:ext>
            </a:extLst>
          </p:cNvPr>
          <p:cNvSpPr/>
          <p:nvPr/>
        </p:nvSpPr>
        <p:spPr>
          <a:xfrm>
            <a:off x="1029992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E61D068-6A2F-4029-AC74-F0EA8F847C8B}"/>
              </a:ext>
            </a:extLst>
          </p:cNvPr>
          <p:cNvSpPr/>
          <p:nvPr/>
        </p:nvSpPr>
        <p:spPr>
          <a:xfrm>
            <a:off x="1654879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84A4623-450C-4615-AE30-411AF5CC1F7D}"/>
              </a:ext>
            </a:extLst>
          </p:cNvPr>
          <p:cNvSpPr/>
          <p:nvPr/>
        </p:nvSpPr>
        <p:spPr>
          <a:xfrm>
            <a:off x="2133154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672F49-68D2-4B0E-97DE-60F90C8656DA}"/>
              </a:ext>
            </a:extLst>
          </p:cNvPr>
          <p:cNvSpPr/>
          <p:nvPr/>
        </p:nvSpPr>
        <p:spPr>
          <a:xfrm>
            <a:off x="2825816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4BEF5B1-88FE-484A-91C1-4D87D834CDD0}"/>
              </a:ext>
            </a:extLst>
          </p:cNvPr>
          <p:cNvSpPr/>
          <p:nvPr/>
        </p:nvSpPr>
        <p:spPr>
          <a:xfrm>
            <a:off x="3928978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D55BAAA-EC25-4D5E-B39D-1E604FE6F628}"/>
              </a:ext>
            </a:extLst>
          </p:cNvPr>
          <p:cNvSpPr/>
          <p:nvPr/>
        </p:nvSpPr>
        <p:spPr>
          <a:xfrm>
            <a:off x="2899122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A4A9C2E-8237-4143-B757-986573A23C5F}"/>
              </a:ext>
            </a:extLst>
          </p:cNvPr>
          <p:cNvSpPr/>
          <p:nvPr/>
        </p:nvSpPr>
        <p:spPr>
          <a:xfrm>
            <a:off x="3377397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8A6DD0A-50DD-4CE5-BB89-3DAD3BDEDDC5}"/>
              </a:ext>
            </a:extLst>
          </p:cNvPr>
          <p:cNvSpPr/>
          <p:nvPr/>
        </p:nvSpPr>
        <p:spPr>
          <a:xfrm>
            <a:off x="4002284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503F125-E671-45C0-A91D-393DEB42CAD0}"/>
              </a:ext>
            </a:extLst>
          </p:cNvPr>
          <p:cNvSpPr/>
          <p:nvPr/>
        </p:nvSpPr>
        <p:spPr>
          <a:xfrm>
            <a:off x="4480559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26163B6-9371-4C7F-8764-C08D625FB525}"/>
              </a:ext>
            </a:extLst>
          </p:cNvPr>
          <p:cNvSpPr/>
          <p:nvPr/>
        </p:nvSpPr>
        <p:spPr>
          <a:xfrm>
            <a:off x="5257589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453FC00-6105-4475-BF67-C65E28B2441B}"/>
              </a:ext>
            </a:extLst>
          </p:cNvPr>
          <p:cNvSpPr/>
          <p:nvPr/>
        </p:nvSpPr>
        <p:spPr>
          <a:xfrm>
            <a:off x="7610525" y="3686795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AA6FC6E-5FFE-4065-B023-5A21AF9B618F}"/>
              </a:ext>
            </a:extLst>
          </p:cNvPr>
          <p:cNvSpPr/>
          <p:nvPr/>
        </p:nvSpPr>
        <p:spPr>
          <a:xfrm>
            <a:off x="5330895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A10A39-1955-472E-8ACF-1D88861427BE}"/>
              </a:ext>
            </a:extLst>
          </p:cNvPr>
          <p:cNvSpPr/>
          <p:nvPr/>
        </p:nvSpPr>
        <p:spPr>
          <a:xfrm>
            <a:off x="6434057" y="3758022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05619F8F-C593-4508-9081-E64A97C2BB83}"/>
              </a:ext>
            </a:extLst>
          </p:cNvPr>
          <p:cNvSpPr/>
          <p:nvPr/>
        </p:nvSpPr>
        <p:spPr>
          <a:xfrm>
            <a:off x="5404201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4FDCE9E-E896-40AA-AE78-BB045B139CEB}"/>
              </a:ext>
            </a:extLst>
          </p:cNvPr>
          <p:cNvSpPr/>
          <p:nvPr/>
        </p:nvSpPr>
        <p:spPr>
          <a:xfrm>
            <a:off x="5882476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B22EDB3-A8BF-4393-AA78-101106CBA09F}"/>
              </a:ext>
            </a:extLst>
          </p:cNvPr>
          <p:cNvSpPr/>
          <p:nvPr/>
        </p:nvSpPr>
        <p:spPr>
          <a:xfrm>
            <a:off x="6507363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5551B02-38C5-4035-AE08-86F97A783B84}"/>
              </a:ext>
            </a:extLst>
          </p:cNvPr>
          <p:cNvSpPr/>
          <p:nvPr/>
        </p:nvSpPr>
        <p:spPr>
          <a:xfrm>
            <a:off x="6985638" y="3821034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3119C2-6296-4379-A687-5A6809BB4864}"/>
              </a:ext>
            </a:extLst>
          </p:cNvPr>
          <p:cNvSpPr/>
          <p:nvPr/>
        </p:nvSpPr>
        <p:spPr>
          <a:xfrm>
            <a:off x="7678300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04AB1B1-C3A7-4FA7-B2C0-450A773DFC96}"/>
              </a:ext>
            </a:extLst>
          </p:cNvPr>
          <p:cNvSpPr/>
          <p:nvPr/>
        </p:nvSpPr>
        <p:spPr>
          <a:xfrm>
            <a:off x="8781462" y="3751400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BD395ED-3BAC-4631-8EB1-1FAC2356524B}"/>
              </a:ext>
            </a:extLst>
          </p:cNvPr>
          <p:cNvSpPr/>
          <p:nvPr/>
        </p:nvSpPr>
        <p:spPr>
          <a:xfrm>
            <a:off x="7751606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D288BEF-BCDB-466C-A14C-BFF6F6E697D2}"/>
              </a:ext>
            </a:extLst>
          </p:cNvPr>
          <p:cNvSpPr/>
          <p:nvPr/>
        </p:nvSpPr>
        <p:spPr>
          <a:xfrm>
            <a:off x="8229881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9B7FCB6-85FC-42A5-ABFE-CDABFB78217C}"/>
              </a:ext>
            </a:extLst>
          </p:cNvPr>
          <p:cNvSpPr/>
          <p:nvPr/>
        </p:nvSpPr>
        <p:spPr>
          <a:xfrm>
            <a:off x="8854768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91E15CF-A0FD-4ACD-A4C5-204233A16BBB}"/>
              </a:ext>
            </a:extLst>
          </p:cNvPr>
          <p:cNvSpPr/>
          <p:nvPr/>
        </p:nvSpPr>
        <p:spPr>
          <a:xfrm>
            <a:off x="9333043" y="3814412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2622C8B-D731-456E-9E55-230E6672A925}"/>
              </a:ext>
            </a:extLst>
          </p:cNvPr>
          <p:cNvSpPr/>
          <p:nvPr/>
        </p:nvSpPr>
        <p:spPr>
          <a:xfrm>
            <a:off x="185186" y="4989286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906BC3D-AC56-43C8-A823-725C6C30DF96}"/>
              </a:ext>
            </a:extLst>
          </p:cNvPr>
          <p:cNvSpPr/>
          <p:nvPr/>
        </p:nvSpPr>
        <p:spPr>
          <a:xfrm>
            <a:off x="258492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E83042F-D538-4547-B9C2-8DCB72761ED4}"/>
              </a:ext>
            </a:extLst>
          </p:cNvPr>
          <p:cNvSpPr/>
          <p:nvPr/>
        </p:nvSpPr>
        <p:spPr>
          <a:xfrm>
            <a:off x="5182354" y="5048863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85E7814-6A54-4F84-9EB7-0CFB15D5C90B}"/>
              </a:ext>
            </a:extLst>
          </p:cNvPr>
          <p:cNvSpPr/>
          <p:nvPr/>
        </p:nvSpPr>
        <p:spPr>
          <a:xfrm>
            <a:off x="331988" y="5105938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76BEF8-95A5-46A2-BCB7-82C0489BDDF9}"/>
              </a:ext>
            </a:extLst>
          </p:cNvPr>
          <p:cNvSpPr/>
          <p:nvPr/>
        </p:nvSpPr>
        <p:spPr>
          <a:xfrm>
            <a:off x="2720517" y="510593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17394D5-23DB-427D-B488-33E2E334351A}"/>
              </a:ext>
            </a:extLst>
          </p:cNvPr>
          <p:cNvSpPr/>
          <p:nvPr/>
        </p:nvSpPr>
        <p:spPr>
          <a:xfrm>
            <a:off x="405106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4CC6E4B-497D-46C1-BB25-049105A6FB93}"/>
              </a:ext>
            </a:extLst>
          </p:cNvPr>
          <p:cNvSpPr/>
          <p:nvPr/>
        </p:nvSpPr>
        <p:spPr>
          <a:xfrm>
            <a:off x="47841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3781666-1FBE-4494-BCD8-05E1B6D31C72}"/>
              </a:ext>
            </a:extLst>
          </p:cNvPr>
          <p:cNvSpPr/>
          <p:nvPr/>
        </p:nvSpPr>
        <p:spPr>
          <a:xfrm>
            <a:off x="1531712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9922E4F-D2CE-4BD5-99D5-688D74AFD70B}"/>
              </a:ext>
            </a:extLst>
          </p:cNvPr>
          <p:cNvSpPr/>
          <p:nvPr/>
        </p:nvSpPr>
        <p:spPr>
          <a:xfrm>
            <a:off x="551716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D60E100-749A-4CBF-9CC9-89C2F2299CF5}"/>
              </a:ext>
            </a:extLst>
          </p:cNvPr>
          <p:cNvSpPr/>
          <p:nvPr/>
        </p:nvSpPr>
        <p:spPr>
          <a:xfrm>
            <a:off x="1006993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1D3EE38-80B6-4591-88F8-7508A42FA4D0}"/>
              </a:ext>
            </a:extLst>
          </p:cNvPr>
          <p:cNvSpPr/>
          <p:nvPr/>
        </p:nvSpPr>
        <p:spPr>
          <a:xfrm>
            <a:off x="160115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9C9976E-8188-4313-ACA5-602750DE44D0}"/>
              </a:ext>
            </a:extLst>
          </p:cNvPr>
          <p:cNvSpPr/>
          <p:nvPr/>
        </p:nvSpPr>
        <p:spPr>
          <a:xfrm>
            <a:off x="205643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9356520-5C7F-437A-98F2-1E5624B39427}"/>
              </a:ext>
            </a:extLst>
          </p:cNvPr>
          <p:cNvSpPr/>
          <p:nvPr/>
        </p:nvSpPr>
        <p:spPr>
          <a:xfrm>
            <a:off x="2790034" y="5176118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5BB738D-EE37-4574-86BB-E862FF0EDB36}"/>
              </a:ext>
            </a:extLst>
          </p:cNvPr>
          <p:cNvSpPr/>
          <p:nvPr/>
        </p:nvSpPr>
        <p:spPr>
          <a:xfrm>
            <a:off x="2863338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1701E47-8F62-40F2-929C-F434656C5353}"/>
              </a:ext>
            </a:extLst>
          </p:cNvPr>
          <p:cNvSpPr/>
          <p:nvPr/>
        </p:nvSpPr>
        <p:spPr>
          <a:xfrm>
            <a:off x="3916640" y="5239725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DE66AFA-CC21-48F0-99B0-103E9C10ED18}"/>
              </a:ext>
            </a:extLst>
          </p:cNvPr>
          <p:cNvSpPr/>
          <p:nvPr/>
        </p:nvSpPr>
        <p:spPr>
          <a:xfrm>
            <a:off x="2936644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8A15EAAE-DB2E-423F-9214-8F462EB8EF63}"/>
              </a:ext>
            </a:extLst>
          </p:cNvPr>
          <p:cNvSpPr/>
          <p:nvPr/>
        </p:nvSpPr>
        <p:spPr>
          <a:xfrm>
            <a:off x="3391921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6BFE3F6-B006-4676-90D7-8BF5BD7DA4DD}"/>
              </a:ext>
            </a:extLst>
          </p:cNvPr>
          <p:cNvSpPr/>
          <p:nvPr/>
        </p:nvSpPr>
        <p:spPr>
          <a:xfrm>
            <a:off x="3986082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D6F51CE-F93B-4D78-A083-0BD2EB5271B6}"/>
              </a:ext>
            </a:extLst>
          </p:cNvPr>
          <p:cNvSpPr/>
          <p:nvPr/>
        </p:nvSpPr>
        <p:spPr>
          <a:xfrm>
            <a:off x="4441359" y="5303333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97D054D-EA93-42F2-B7ED-6DBF8C8F6719}"/>
              </a:ext>
            </a:extLst>
          </p:cNvPr>
          <p:cNvSpPr/>
          <p:nvPr/>
        </p:nvSpPr>
        <p:spPr>
          <a:xfrm>
            <a:off x="5239791" y="5115393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0F8F7F03-CBA7-4674-8ADD-6114C54F38F9}"/>
              </a:ext>
            </a:extLst>
          </p:cNvPr>
          <p:cNvSpPr/>
          <p:nvPr/>
        </p:nvSpPr>
        <p:spPr>
          <a:xfrm>
            <a:off x="7628320" y="511539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1AD0272-2275-42FD-88CB-BE9A498A0D7F}"/>
              </a:ext>
            </a:extLst>
          </p:cNvPr>
          <p:cNvSpPr/>
          <p:nvPr/>
        </p:nvSpPr>
        <p:spPr>
          <a:xfrm>
            <a:off x="5312909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9F7EF6E-3A75-4E7E-A55E-AF9C99F84001}"/>
              </a:ext>
            </a:extLst>
          </p:cNvPr>
          <p:cNvSpPr/>
          <p:nvPr/>
        </p:nvSpPr>
        <p:spPr>
          <a:xfrm>
            <a:off x="538621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243CF32-A0E4-4685-80C9-2D6AACD12E49}"/>
              </a:ext>
            </a:extLst>
          </p:cNvPr>
          <p:cNvSpPr/>
          <p:nvPr/>
        </p:nvSpPr>
        <p:spPr>
          <a:xfrm>
            <a:off x="6439515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878BF014-6069-44B5-A2B9-5B475A76F5E2}"/>
              </a:ext>
            </a:extLst>
          </p:cNvPr>
          <p:cNvSpPr/>
          <p:nvPr/>
        </p:nvSpPr>
        <p:spPr>
          <a:xfrm>
            <a:off x="5459519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D12F37C4-32FC-4BFC-AA67-97479D333841}"/>
              </a:ext>
            </a:extLst>
          </p:cNvPr>
          <p:cNvSpPr/>
          <p:nvPr/>
        </p:nvSpPr>
        <p:spPr>
          <a:xfrm>
            <a:off x="5914796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27B6730-B98A-4FA5-A74B-DA7E7B7D25D9}"/>
              </a:ext>
            </a:extLst>
          </p:cNvPr>
          <p:cNvSpPr/>
          <p:nvPr/>
        </p:nvSpPr>
        <p:spPr>
          <a:xfrm>
            <a:off x="650895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3856F57-355B-4147-B3BC-9F6278637B8E}"/>
              </a:ext>
            </a:extLst>
          </p:cNvPr>
          <p:cNvSpPr/>
          <p:nvPr/>
        </p:nvSpPr>
        <p:spPr>
          <a:xfrm>
            <a:off x="696423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48BC6EE-A15D-4631-A272-41B53A4A6B0B}"/>
              </a:ext>
            </a:extLst>
          </p:cNvPr>
          <p:cNvSpPr/>
          <p:nvPr/>
        </p:nvSpPr>
        <p:spPr>
          <a:xfrm>
            <a:off x="7697837" y="5185573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E1D10D7-11D8-4A64-8C87-0344A2BD14F0}"/>
              </a:ext>
            </a:extLst>
          </p:cNvPr>
          <p:cNvSpPr/>
          <p:nvPr/>
        </p:nvSpPr>
        <p:spPr>
          <a:xfrm>
            <a:off x="7771141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7926997-F24A-48D6-A0B0-6959E4765320}"/>
              </a:ext>
            </a:extLst>
          </p:cNvPr>
          <p:cNvSpPr/>
          <p:nvPr/>
        </p:nvSpPr>
        <p:spPr>
          <a:xfrm>
            <a:off x="8824443" y="5249180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5DA5E69-8BF9-46E2-A53E-FE55BB959A0E}"/>
              </a:ext>
            </a:extLst>
          </p:cNvPr>
          <p:cNvSpPr/>
          <p:nvPr/>
        </p:nvSpPr>
        <p:spPr>
          <a:xfrm>
            <a:off x="7844447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A09DB8C-D72D-42DA-B33B-7732729E43CC}"/>
              </a:ext>
            </a:extLst>
          </p:cNvPr>
          <p:cNvSpPr/>
          <p:nvPr/>
        </p:nvSpPr>
        <p:spPr>
          <a:xfrm>
            <a:off x="8299724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955E2CE-AE67-4FFC-905E-6213878CC909}"/>
              </a:ext>
            </a:extLst>
          </p:cNvPr>
          <p:cNvSpPr/>
          <p:nvPr/>
        </p:nvSpPr>
        <p:spPr>
          <a:xfrm>
            <a:off x="8893885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EDA0F9-6EFD-4110-A02C-F444C9D4FDDD}"/>
              </a:ext>
            </a:extLst>
          </p:cNvPr>
          <p:cNvSpPr/>
          <p:nvPr/>
        </p:nvSpPr>
        <p:spPr>
          <a:xfrm>
            <a:off x="9349162" y="5312788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FC3450C-0994-4A94-AF0C-04E0DC1C6440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779355" y="4444612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07401DD8-3E1C-4DAB-BD8B-E2206E399E95}"/>
              </a:ext>
            </a:extLst>
          </p:cNvPr>
          <p:cNvCxnSpPr>
            <a:cxnSpLocks/>
            <a:stCxn id="197" idx="2"/>
            <a:endCxn id="237" idx="0"/>
          </p:cNvCxnSpPr>
          <p:nvPr/>
        </p:nvCxnSpPr>
        <p:spPr>
          <a:xfrm>
            <a:off x="1269130" y="4444612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41C9A66-4F94-4FD7-82B5-BBCBDF04F133}"/>
              </a:ext>
            </a:extLst>
          </p:cNvPr>
          <p:cNvCxnSpPr>
            <a:cxnSpLocks/>
            <a:stCxn id="198" idx="2"/>
            <a:endCxn id="248" idx="0"/>
          </p:cNvCxnSpPr>
          <p:nvPr/>
        </p:nvCxnSpPr>
        <p:spPr>
          <a:xfrm>
            <a:off x="1894017" y="4444612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38D5F09C-7A4F-4013-A221-2E833B3CEE47}"/>
              </a:ext>
            </a:extLst>
          </p:cNvPr>
          <p:cNvCxnSpPr>
            <a:cxnSpLocks/>
            <a:stCxn id="199" idx="2"/>
            <a:endCxn id="257" idx="0"/>
          </p:cNvCxnSpPr>
          <p:nvPr/>
        </p:nvCxnSpPr>
        <p:spPr>
          <a:xfrm>
            <a:off x="2372292" y="4444612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3A76A1-B5C0-4959-85D0-82CB6867A66D}"/>
              </a:ext>
            </a:extLst>
          </p:cNvPr>
          <p:cNvGrpSpPr/>
          <p:nvPr/>
        </p:nvGrpSpPr>
        <p:grpSpPr>
          <a:xfrm>
            <a:off x="6175867" y="1407236"/>
            <a:ext cx="880282" cy="880282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272583" y="1075476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481662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894006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306350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718694" y="48123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481662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894006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306350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718694" y="52084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481662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894006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306350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718694" y="56044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481662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894006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306350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718694" y="600046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960417" y="528080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7874634" y="630358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C2116F6-FC23-446A-ABC6-45C128802B8C}"/>
              </a:ext>
            </a:extLst>
          </p:cNvPr>
          <p:cNvSpPr/>
          <p:nvPr/>
        </p:nvSpPr>
        <p:spPr>
          <a:xfrm>
            <a:off x="-1227683" y="3530901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8A260E7-90C0-4776-8FE3-DFD37EF5E2F7}"/>
              </a:ext>
            </a:extLst>
          </p:cNvPr>
          <p:cNvSpPr/>
          <p:nvPr/>
        </p:nvSpPr>
        <p:spPr>
          <a:xfrm>
            <a:off x="-1154377" y="3592244"/>
            <a:ext cx="9847725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C4AAA71-DEFD-4121-862E-453EB69592F0}"/>
              </a:ext>
            </a:extLst>
          </p:cNvPr>
          <p:cNvSpPr/>
          <p:nvPr/>
        </p:nvSpPr>
        <p:spPr>
          <a:xfrm>
            <a:off x="-1081070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E4160C3-E22C-4EF5-B157-B699845B6D23}"/>
              </a:ext>
            </a:extLst>
          </p:cNvPr>
          <p:cNvSpPr/>
          <p:nvPr/>
        </p:nvSpPr>
        <p:spPr>
          <a:xfrm>
            <a:off x="3771414" y="3650989"/>
            <a:ext cx="4852486" cy="1037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A3B379C-0C22-4956-8C59-3CE904274263}"/>
              </a:ext>
            </a:extLst>
          </p:cNvPr>
          <p:cNvSpPr/>
          <p:nvPr/>
        </p:nvSpPr>
        <p:spPr>
          <a:xfrm>
            <a:off x="-1007764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F4B34AF-785B-4C40-9317-BF6E0B55D044}"/>
              </a:ext>
            </a:extLst>
          </p:cNvPr>
          <p:cNvSpPr/>
          <p:nvPr/>
        </p:nvSpPr>
        <p:spPr>
          <a:xfrm>
            <a:off x="1345172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B59603-4C95-4C30-A3E4-B251BF500D8F}"/>
              </a:ext>
            </a:extLst>
          </p:cNvPr>
          <p:cNvSpPr/>
          <p:nvPr/>
        </p:nvSpPr>
        <p:spPr>
          <a:xfrm>
            <a:off x="-93445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67796BA-13B6-4EFA-A627-EC34E8462956}"/>
              </a:ext>
            </a:extLst>
          </p:cNvPr>
          <p:cNvSpPr/>
          <p:nvPr/>
        </p:nvSpPr>
        <p:spPr>
          <a:xfrm>
            <a:off x="168704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CAA8EE7-FD4B-4CDF-B1DE-21E84634E302}"/>
              </a:ext>
            </a:extLst>
          </p:cNvPr>
          <p:cNvSpPr/>
          <p:nvPr/>
        </p:nvSpPr>
        <p:spPr>
          <a:xfrm>
            <a:off x="-86115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721C727-DA23-4F28-BAD9-E96816F97DE5}"/>
              </a:ext>
            </a:extLst>
          </p:cNvPr>
          <p:cNvSpPr/>
          <p:nvPr/>
        </p:nvSpPr>
        <p:spPr>
          <a:xfrm>
            <a:off x="-38287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04CF614-D466-43F8-827D-27B4BDA92D7D}"/>
              </a:ext>
            </a:extLst>
          </p:cNvPr>
          <p:cNvSpPr/>
          <p:nvPr/>
        </p:nvSpPr>
        <p:spPr>
          <a:xfrm>
            <a:off x="242010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98E4342-E428-4D8D-A67E-FE27F34D202B}"/>
              </a:ext>
            </a:extLst>
          </p:cNvPr>
          <p:cNvSpPr/>
          <p:nvPr/>
        </p:nvSpPr>
        <p:spPr>
          <a:xfrm>
            <a:off x="720285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C3F8182-126B-48D5-98E0-7100CE44A3A6}"/>
              </a:ext>
            </a:extLst>
          </p:cNvPr>
          <p:cNvSpPr/>
          <p:nvPr/>
        </p:nvSpPr>
        <p:spPr>
          <a:xfrm>
            <a:off x="1412947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C1574C-0425-4090-8730-3C2FEB892575}"/>
              </a:ext>
            </a:extLst>
          </p:cNvPr>
          <p:cNvSpPr/>
          <p:nvPr/>
        </p:nvSpPr>
        <p:spPr>
          <a:xfrm>
            <a:off x="2516109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DAF7CF23-3B86-4381-83B9-36297DC9C2BA}"/>
              </a:ext>
            </a:extLst>
          </p:cNvPr>
          <p:cNvSpPr/>
          <p:nvPr/>
        </p:nvSpPr>
        <p:spPr>
          <a:xfrm>
            <a:off x="1486253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F7C60A6-55C7-419C-B9D5-69606C355441}"/>
              </a:ext>
            </a:extLst>
          </p:cNvPr>
          <p:cNvSpPr/>
          <p:nvPr/>
        </p:nvSpPr>
        <p:spPr>
          <a:xfrm>
            <a:off x="1964528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9A7A7E5-7DCF-40CF-B619-F00515FE8EA5}"/>
              </a:ext>
            </a:extLst>
          </p:cNvPr>
          <p:cNvSpPr/>
          <p:nvPr/>
        </p:nvSpPr>
        <p:spPr>
          <a:xfrm>
            <a:off x="2589415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D4FE2AF-B527-492D-95B8-D8DC65C74787}"/>
              </a:ext>
            </a:extLst>
          </p:cNvPr>
          <p:cNvSpPr/>
          <p:nvPr/>
        </p:nvSpPr>
        <p:spPr>
          <a:xfrm>
            <a:off x="3067690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F1B3D31-8854-469F-9964-C8A1E279D8FC}"/>
              </a:ext>
            </a:extLst>
          </p:cNvPr>
          <p:cNvSpPr/>
          <p:nvPr/>
        </p:nvSpPr>
        <p:spPr>
          <a:xfrm>
            <a:off x="3844720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A919F18-E2B5-44A5-9E88-98BC162C9057}"/>
              </a:ext>
            </a:extLst>
          </p:cNvPr>
          <p:cNvSpPr/>
          <p:nvPr/>
        </p:nvSpPr>
        <p:spPr>
          <a:xfrm>
            <a:off x="6197656" y="3727879"/>
            <a:ext cx="2352936" cy="8920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9C9140F-C13A-43DF-AD08-2EB8A46B1F59}"/>
              </a:ext>
            </a:extLst>
          </p:cNvPr>
          <p:cNvSpPr/>
          <p:nvPr/>
        </p:nvSpPr>
        <p:spPr>
          <a:xfrm>
            <a:off x="3918026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F1249B1-D930-43C8-9219-306BA54D3110}"/>
              </a:ext>
            </a:extLst>
          </p:cNvPr>
          <p:cNvSpPr/>
          <p:nvPr/>
        </p:nvSpPr>
        <p:spPr>
          <a:xfrm>
            <a:off x="5021188" y="3799106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3A8A72F-8919-4DCE-93EB-B6F2B5E40211}"/>
              </a:ext>
            </a:extLst>
          </p:cNvPr>
          <p:cNvSpPr/>
          <p:nvPr/>
        </p:nvSpPr>
        <p:spPr>
          <a:xfrm>
            <a:off x="3991332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076BD56-36BC-465E-9055-7118AFE89140}"/>
              </a:ext>
            </a:extLst>
          </p:cNvPr>
          <p:cNvSpPr/>
          <p:nvPr/>
        </p:nvSpPr>
        <p:spPr>
          <a:xfrm>
            <a:off x="4469607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F7BFE7C-8E26-4BD4-8543-F1B403D2ED94}"/>
              </a:ext>
            </a:extLst>
          </p:cNvPr>
          <p:cNvSpPr/>
          <p:nvPr/>
        </p:nvSpPr>
        <p:spPr>
          <a:xfrm>
            <a:off x="5094494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EC3D82B-4807-401D-8DD1-0E5EB02C2205}"/>
              </a:ext>
            </a:extLst>
          </p:cNvPr>
          <p:cNvSpPr/>
          <p:nvPr/>
        </p:nvSpPr>
        <p:spPr>
          <a:xfrm>
            <a:off x="5572769" y="3862118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5290D9C-E11E-4474-85D5-8EECD58E99CA}"/>
              </a:ext>
            </a:extLst>
          </p:cNvPr>
          <p:cNvSpPr/>
          <p:nvPr/>
        </p:nvSpPr>
        <p:spPr>
          <a:xfrm>
            <a:off x="6265431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B4219C7A-4CB6-48CB-830E-08A2B26BD2AF}"/>
              </a:ext>
            </a:extLst>
          </p:cNvPr>
          <p:cNvSpPr/>
          <p:nvPr/>
        </p:nvSpPr>
        <p:spPr>
          <a:xfrm>
            <a:off x="7368593" y="3792484"/>
            <a:ext cx="1103162" cy="754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DEA820-997F-48B0-B8B9-7A9DEAE1D7E9}"/>
              </a:ext>
            </a:extLst>
          </p:cNvPr>
          <p:cNvSpPr/>
          <p:nvPr/>
        </p:nvSpPr>
        <p:spPr>
          <a:xfrm>
            <a:off x="6338737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A7C139B-F72D-4016-B099-15FDD3C673BB}"/>
              </a:ext>
            </a:extLst>
          </p:cNvPr>
          <p:cNvSpPr/>
          <p:nvPr/>
        </p:nvSpPr>
        <p:spPr>
          <a:xfrm>
            <a:off x="6817012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CA7A4E0-863F-465F-9ACB-38E58C397A8A}"/>
              </a:ext>
            </a:extLst>
          </p:cNvPr>
          <p:cNvSpPr/>
          <p:nvPr/>
        </p:nvSpPr>
        <p:spPr>
          <a:xfrm>
            <a:off x="7441899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7D5C92C-6BC3-43A3-916A-6EF80ABD85EB}"/>
              </a:ext>
            </a:extLst>
          </p:cNvPr>
          <p:cNvSpPr/>
          <p:nvPr/>
        </p:nvSpPr>
        <p:spPr>
          <a:xfrm>
            <a:off x="7920174" y="3855496"/>
            <a:ext cx="478275" cy="6235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442C576-DB9D-4DDB-BD3C-BF8138B00FD4}"/>
              </a:ext>
            </a:extLst>
          </p:cNvPr>
          <p:cNvSpPr/>
          <p:nvPr/>
        </p:nvSpPr>
        <p:spPr>
          <a:xfrm>
            <a:off x="-1227683" y="5030370"/>
            <a:ext cx="9994337" cy="12732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C50582F-B6DE-4E4A-8312-95B626DB5A6A}"/>
              </a:ext>
            </a:extLst>
          </p:cNvPr>
          <p:cNvSpPr/>
          <p:nvPr/>
        </p:nvSpPr>
        <p:spPr>
          <a:xfrm>
            <a:off x="-1154377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5FE177E-8CF1-4E86-9DB7-71ABA3EAE19B}"/>
              </a:ext>
            </a:extLst>
          </p:cNvPr>
          <p:cNvSpPr/>
          <p:nvPr/>
        </p:nvSpPr>
        <p:spPr>
          <a:xfrm>
            <a:off x="3769485" y="5089947"/>
            <a:ext cx="4923863" cy="11525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B0CA64C-22F3-402A-A3C0-C41E763D9C64}"/>
              </a:ext>
            </a:extLst>
          </p:cNvPr>
          <p:cNvSpPr/>
          <p:nvPr/>
        </p:nvSpPr>
        <p:spPr>
          <a:xfrm>
            <a:off x="-1080881" y="5147022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7EE3838-50DB-49D4-AC29-510A78E78168}"/>
              </a:ext>
            </a:extLst>
          </p:cNvPr>
          <p:cNvSpPr/>
          <p:nvPr/>
        </p:nvSpPr>
        <p:spPr>
          <a:xfrm>
            <a:off x="1307648" y="5147021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5E898DF-925C-4908-B857-968F1A4F8F5C}"/>
              </a:ext>
            </a:extLst>
          </p:cNvPr>
          <p:cNvSpPr/>
          <p:nvPr/>
        </p:nvSpPr>
        <p:spPr>
          <a:xfrm>
            <a:off x="-1007763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5E204C4-9208-47BB-96FE-37C6914EB345}"/>
              </a:ext>
            </a:extLst>
          </p:cNvPr>
          <p:cNvSpPr/>
          <p:nvPr/>
        </p:nvSpPr>
        <p:spPr>
          <a:xfrm>
            <a:off x="-93445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E7ABD24E-C838-4590-8464-820749F98EED}"/>
              </a:ext>
            </a:extLst>
          </p:cNvPr>
          <p:cNvSpPr/>
          <p:nvPr/>
        </p:nvSpPr>
        <p:spPr>
          <a:xfrm>
            <a:off x="118843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E928305-5EA1-4968-9A07-69B520CE27DD}"/>
              </a:ext>
            </a:extLst>
          </p:cNvPr>
          <p:cNvSpPr/>
          <p:nvPr/>
        </p:nvSpPr>
        <p:spPr>
          <a:xfrm>
            <a:off x="-86115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912E1A5-1A45-4B51-90AF-9B9815A41340}"/>
              </a:ext>
            </a:extLst>
          </p:cNvPr>
          <p:cNvSpPr/>
          <p:nvPr/>
        </p:nvSpPr>
        <p:spPr>
          <a:xfrm>
            <a:off x="-405876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B7D9804-061E-413C-90BF-EDF2E7E80439}"/>
              </a:ext>
            </a:extLst>
          </p:cNvPr>
          <p:cNvSpPr/>
          <p:nvPr/>
        </p:nvSpPr>
        <p:spPr>
          <a:xfrm>
            <a:off x="18828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0372A0A-6068-4E07-91FA-41E1F735B9C2}"/>
              </a:ext>
            </a:extLst>
          </p:cNvPr>
          <p:cNvSpPr/>
          <p:nvPr/>
        </p:nvSpPr>
        <p:spPr>
          <a:xfrm>
            <a:off x="64356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3C6589C-1A8E-4A65-8D4F-B2CDEF9BB054}"/>
              </a:ext>
            </a:extLst>
          </p:cNvPr>
          <p:cNvSpPr/>
          <p:nvPr/>
        </p:nvSpPr>
        <p:spPr>
          <a:xfrm>
            <a:off x="1377165" y="5217202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36AE7143-32FC-4838-8E31-530FC2B7FEE4}"/>
              </a:ext>
            </a:extLst>
          </p:cNvPr>
          <p:cNvSpPr/>
          <p:nvPr/>
        </p:nvSpPr>
        <p:spPr>
          <a:xfrm>
            <a:off x="1450469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C4A1349-F9F5-4E79-AAE5-2FA7A714819C}"/>
              </a:ext>
            </a:extLst>
          </p:cNvPr>
          <p:cNvSpPr/>
          <p:nvPr/>
        </p:nvSpPr>
        <p:spPr>
          <a:xfrm>
            <a:off x="2503771" y="5280809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4C8E855-0E43-4729-B02F-B98C95F6B244}"/>
              </a:ext>
            </a:extLst>
          </p:cNvPr>
          <p:cNvSpPr/>
          <p:nvPr/>
        </p:nvSpPr>
        <p:spPr>
          <a:xfrm>
            <a:off x="1523775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BBA4565-5573-48B0-97D4-B4DB702695F0}"/>
              </a:ext>
            </a:extLst>
          </p:cNvPr>
          <p:cNvSpPr/>
          <p:nvPr/>
        </p:nvSpPr>
        <p:spPr>
          <a:xfrm>
            <a:off x="1979052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73925F6-252C-4909-9FE5-36E0CE6885D2}"/>
              </a:ext>
            </a:extLst>
          </p:cNvPr>
          <p:cNvSpPr/>
          <p:nvPr/>
        </p:nvSpPr>
        <p:spPr>
          <a:xfrm>
            <a:off x="2573213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036EB3D-F726-480B-B0C1-0AFC7E92092E}"/>
              </a:ext>
            </a:extLst>
          </p:cNvPr>
          <p:cNvSpPr/>
          <p:nvPr/>
        </p:nvSpPr>
        <p:spPr>
          <a:xfrm>
            <a:off x="3028490" y="5344417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EE29F29-6D60-461E-B1F1-8EB17B277D29}"/>
              </a:ext>
            </a:extLst>
          </p:cNvPr>
          <p:cNvSpPr/>
          <p:nvPr/>
        </p:nvSpPr>
        <p:spPr>
          <a:xfrm>
            <a:off x="3826922" y="5156477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B4CB0D5D-B0CE-4FCD-AC01-A68A305C350F}"/>
              </a:ext>
            </a:extLst>
          </p:cNvPr>
          <p:cNvSpPr/>
          <p:nvPr/>
        </p:nvSpPr>
        <p:spPr>
          <a:xfrm>
            <a:off x="6215451" y="5156476"/>
            <a:ext cx="2388531" cy="10402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094C652-C906-4DF0-95CA-2642DEA48D4E}"/>
              </a:ext>
            </a:extLst>
          </p:cNvPr>
          <p:cNvSpPr/>
          <p:nvPr/>
        </p:nvSpPr>
        <p:spPr>
          <a:xfrm>
            <a:off x="3900040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28BA6BA-072F-4FF9-8A43-AA8BA8B06765}"/>
              </a:ext>
            </a:extLst>
          </p:cNvPr>
          <p:cNvSpPr/>
          <p:nvPr/>
        </p:nvSpPr>
        <p:spPr>
          <a:xfrm>
            <a:off x="397334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35E3628-0BA2-4A28-A745-20B4A5264601}"/>
              </a:ext>
            </a:extLst>
          </p:cNvPr>
          <p:cNvSpPr/>
          <p:nvPr/>
        </p:nvSpPr>
        <p:spPr>
          <a:xfrm>
            <a:off x="5026646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B4FBF78-D81F-4A26-A86D-DC027F83395C}"/>
              </a:ext>
            </a:extLst>
          </p:cNvPr>
          <p:cNvSpPr/>
          <p:nvPr/>
        </p:nvSpPr>
        <p:spPr>
          <a:xfrm>
            <a:off x="4046650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5F8D44E-92FA-4784-9FE8-56187F3624C7}"/>
              </a:ext>
            </a:extLst>
          </p:cNvPr>
          <p:cNvSpPr/>
          <p:nvPr/>
        </p:nvSpPr>
        <p:spPr>
          <a:xfrm>
            <a:off x="4501927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C5AB1068-7E55-43FE-AFF0-621329B24D05}"/>
              </a:ext>
            </a:extLst>
          </p:cNvPr>
          <p:cNvSpPr/>
          <p:nvPr/>
        </p:nvSpPr>
        <p:spPr>
          <a:xfrm>
            <a:off x="509608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8EF0F17-E5E3-44F6-98C8-92921CDEE44F}"/>
              </a:ext>
            </a:extLst>
          </p:cNvPr>
          <p:cNvSpPr/>
          <p:nvPr/>
        </p:nvSpPr>
        <p:spPr>
          <a:xfrm>
            <a:off x="555136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576C871-95D1-459B-8D2B-DC6212A2ADC1}"/>
              </a:ext>
            </a:extLst>
          </p:cNvPr>
          <p:cNvSpPr/>
          <p:nvPr/>
        </p:nvSpPr>
        <p:spPr>
          <a:xfrm>
            <a:off x="6284968" y="5226657"/>
            <a:ext cx="2242106" cy="9025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760B2B04-C397-4BAE-987E-74E21F709A9E}"/>
              </a:ext>
            </a:extLst>
          </p:cNvPr>
          <p:cNvSpPr/>
          <p:nvPr/>
        </p:nvSpPr>
        <p:spPr>
          <a:xfrm>
            <a:off x="6358272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105023A-80F5-4EB7-86B0-9B4575202DC1}"/>
              </a:ext>
            </a:extLst>
          </p:cNvPr>
          <p:cNvSpPr/>
          <p:nvPr/>
        </p:nvSpPr>
        <p:spPr>
          <a:xfrm>
            <a:off x="7411574" y="5290264"/>
            <a:ext cx="1053302" cy="7829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538E6C1-8721-4D9A-899D-F269DB42EDBE}"/>
              </a:ext>
            </a:extLst>
          </p:cNvPr>
          <p:cNvSpPr/>
          <p:nvPr/>
        </p:nvSpPr>
        <p:spPr>
          <a:xfrm>
            <a:off x="6431578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490199A-B35C-44A9-9933-151C7BEB2110}"/>
              </a:ext>
            </a:extLst>
          </p:cNvPr>
          <p:cNvSpPr/>
          <p:nvPr/>
        </p:nvSpPr>
        <p:spPr>
          <a:xfrm>
            <a:off x="6886855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BF370FD-7147-400B-9C77-084069F096C3}"/>
              </a:ext>
            </a:extLst>
          </p:cNvPr>
          <p:cNvSpPr/>
          <p:nvPr/>
        </p:nvSpPr>
        <p:spPr>
          <a:xfrm>
            <a:off x="7481016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F53F343-C6F4-4FC7-930F-4D7C48A47739}"/>
              </a:ext>
            </a:extLst>
          </p:cNvPr>
          <p:cNvSpPr/>
          <p:nvPr/>
        </p:nvSpPr>
        <p:spPr>
          <a:xfrm>
            <a:off x="7936293" y="5353872"/>
            <a:ext cx="455277" cy="6537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255C22E-E23B-41CE-AD24-4C33FDE89B36}"/>
              </a:ext>
            </a:extLst>
          </p:cNvPr>
          <p:cNvCxnSpPr>
            <a:cxnSpLocks/>
            <a:stCxn id="196" idx="2"/>
            <a:endCxn id="228" idx="0"/>
          </p:cNvCxnSpPr>
          <p:nvPr/>
        </p:nvCxnSpPr>
        <p:spPr>
          <a:xfrm flipH="1">
            <a:off x="-633514" y="4485696"/>
            <a:ext cx="11500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3CAC9935-8E5D-471A-921D-8EF3E437CC0F}"/>
              </a:ext>
            </a:extLst>
          </p:cNvPr>
          <p:cNvCxnSpPr>
            <a:cxnSpLocks/>
            <a:stCxn id="197" idx="2"/>
            <a:endCxn id="235" idx="0"/>
          </p:cNvCxnSpPr>
          <p:nvPr/>
        </p:nvCxnSpPr>
        <p:spPr>
          <a:xfrm>
            <a:off x="-143739" y="4485696"/>
            <a:ext cx="1895153" cy="85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3BBE6A2D-1069-4397-A2C1-AEA778231BEE}"/>
              </a:ext>
            </a:extLst>
          </p:cNvPr>
          <p:cNvCxnSpPr>
            <a:cxnSpLocks/>
            <a:stCxn id="198" idx="2"/>
            <a:endCxn id="244" idx="0"/>
          </p:cNvCxnSpPr>
          <p:nvPr/>
        </p:nvCxnSpPr>
        <p:spPr>
          <a:xfrm>
            <a:off x="481148" y="4485696"/>
            <a:ext cx="3793141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F5DF7ADC-0F05-4692-B5E5-F8DB6982661E}"/>
              </a:ext>
            </a:extLst>
          </p:cNvPr>
          <p:cNvCxnSpPr>
            <a:cxnSpLocks/>
            <a:stCxn id="199" idx="2"/>
            <a:endCxn id="251" idx="0"/>
          </p:cNvCxnSpPr>
          <p:nvPr/>
        </p:nvCxnSpPr>
        <p:spPr>
          <a:xfrm>
            <a:off x="959423" y="4485696"/>
            <a:ext cx="5699794" cy="868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8B9A50E-523A-46D7-9874-351025D15FB0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5ACC797-A352-436B-9443-0D785AC973BB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390AAA8-E27C-4A9E-9401-3BD23776FDA8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3BADA67-E8D3-425C-AC6E-89785732093A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767B74F-835D-4FE8-919E-479B6022EF1B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B9ACF31-082A-4A99-8CAB-39B3F7CC35DD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F7BB628-522D-4642-BD51-D906AD190A77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3B0EA18-FF2E-4E84-A807-56FBAC9F143B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443D211-571E-4062-9C48-72C99252B5E8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13F1B46-BECC-4220-8C2E-E09152C05ED3}"/>
              </a:ext>
            </a:extLst>
          </p:cNvPr>
          <p:cNvSpPr/>
          <p:nvPr/>
        </p:nvSpPr>
        <p:spPr>
          <a:xfrm>
            <a:off x="381456" y="146966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D07BD-1D60-4335-8922-86467C5E2169}"/>
              </a:ext>
            </a:extLst>
          </p:cNvPr>
          <p:cNvSpPr txBox="1"/>
          <p:nvPr/>
        </p:nvSpPr>
        <p:spPr>
          <a:xfrm>
            <a:off x="9128026" y="3364932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[[0. 1. 3. 4.]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[1. 2. 4. 5.]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[3. 4. 6. 7.]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[4. 5. 7. 8.]]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544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394940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1166308" y="4553270"/>
            <a:ext cx="951922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1166308" y="4781922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1166307" y="5010575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1166307" y="5239227"/>
            <a:ext cx="951922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6017514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6431219" y="1341341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6017514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6431219" y="1755046"/>
            <a:ext cx="413705" cy="4137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025891" y="102538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2050686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463030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7537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87718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2050686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463030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7537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87718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2050686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463030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7537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87718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2050686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463030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7537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87718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327865" y="443222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327865" y="48282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327865" y="52242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327865" y="56203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98450" y="48649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90711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99684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99684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99684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99684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7538242" y="4993442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78453" y="14850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E011DA-18D1-4F1F-AA14-0697518F5078}"/>
              </a:ext>
            </a:extLst>
          </p:cNvPr>
          <p:cNvSpPr txBox="1"/>
          <p:nvPr/>
        </p:nvSpPr>
        <p:spPr>
          <a:xfrm>
            <a:off x="1779959" y="264073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63EB34-480D-4A8B-83FC-82FFB081FFAF}"/>
              </a:ext>
            </a:extLst>
          </p:cNvPr>
          <p:cNvSpPr/>
          <p:nvPr/>
        </p:nvSpPr>
        <p:spPr>
          <a:xfrm>
            <a:off x="3605352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7974C-EBEE-4DE0-B22F-03029701D822}"/>
              </a:ext>
            </a:extLst>
          </p:cNvPr>
          <p:cNvSpPr/>
          <p:nvPr/>
        </p:nvSpPr>
        <p:spPr>
          <a:xfrm>
            <a:off x="4017696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9D8A5F6-E095-41F0-BF59-098D713749B8}"/>
              </a:ext>
            </a:extLst>
          </p:cNvPr>
          <p:cNvSpPr/>
          <p:nvPr/>
        </p:nvSpPr>
        <p:spPr>
          <a:xfrm>
            <a:off x="4430040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F8FC41-A2FB-45D0-95D8-07D7E873B399}"/>
              </a:ext>
            </a:extLst>
          </p:cNvPr>
          <p:cNvSpPr/>
          <p:nvPr/>
        </p:nvSpPr>
        <p:spPr>
          <a:xfrm>
            <a:off x="4842384" y="21997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DC1467-665A-4694-8A2E-8BA143ABEA5D}"/>
              </a:ext>
            </a:extLst>
          </p:cNvPr>
          <p:cNvSpPr txBox="1"/>
          <p:nvPr/>
        </p:nvSpPr>
        <p:spPr>
          <a:xfrm>
            <a:off x="5335466" y="215041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59F292-7D34-40D0-8835-BB4EBAAE8E0B}"/>
              </a:ext>
            </a:extLst>
          </p:cNvPr>
          <p:cNvSpPr txBox="1"/>
          <p:nvPr/>
        </p:nvSpPr>
        <p:spPr>
          <a:xfrm>
            <a:off x="3763879" y="59814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3FBC73-1AC7-44F2-8399-DBD735DBE88A}"/>
              </a:ext>
            </a:extLst>
          </p:cNvPr>
          <p:cNvSpPr txBox="1"/>
          <p:nvPr/>
        </p:nvSpPr>
        <p:spPr>
          <a:xfrm>
            <a:off x="4077129" y="63898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17065-4440-4685-BC6B-C54D8EF3BAEC}"/>
              </a:ext>
            </a:extLst>
          </p:cNvPr>
          <p:cNvSpPr txBox="1"/>
          <p:nvPr/>
        </p:nvSpPr>
        <p:spPr>
          <a:xfrm>
            <a:off x="2426132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CC99CE-1248-4C43-ACC8-865358DDCBCD}"/>
              </a:ext>
            </a:extLst>
          </p:cNvPr>
          <p:cNvSpPr txBox="1"/>
          <p:nvPr/>
        </p:nvSpPr>
        <p:spPr>
          <a:xfrm>
            <a:off x="2922430" y="597758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453D61-7708-4548-AC5B-93B519A1F11A}"/>
              </a:ext>
            </a:extLst>
          </p:cNvPr>
          <p:cNvSpPr txBox="1"/>
          <p:nvPr/>
        </p:nvSpPr>
        <p:spPr>
          <a:xfrm>
            <a:off x="5201096" y="597758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51C5B8-20EE-434F-AF48-E204B00D55C9}"/>
              </a:ext>
            </a:extLst>
          </p:cNvPr>
          <p:cNvSpPr/>
          <p:nvPr/>
        </p:nvSpPr>
        <p:spPr>
          <a:xfrm>
            <a:off x="6671503" y="5034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FBF07B-FE58-4237-A11E-0537D8E4E56A}"/>
              </a:ext>
            </a:extLst>
          </p:cNvPr>
          <p:cNvSpPr txBox="1"/>
          <p:nvPr/>
        </p:nvSpPr>
        <p:spPr>
          <a:xfrm>
            <a:off x="6178682" y="49560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ABA43D-BDDB-4377-8DFD-498AC0462F28}"/>
              </a:ext>
            </a:extLst>
          </p:cNvPr>
          <p:cNvSpPr txBox="1"/>
          <p:nvPr/>
        </p:nvSpPr>
        <p:spPr>
          <a:xfrm>
            <a:off x="8013700" y="599993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777D0F40-183E-46C3-9A9F-10623EF6FF3E}"/>
              </a:ext>
            </a:extLst>
          </p:cNvPr>
          <p:cNvSpPr/>
          <p:nvPr/>
        </p:nvSpPr>
        <p:spPr>
          <a:xfrm>
            <a:off x="9010111" y="5009760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E7EECF-08F4-46C1-8DFF-60AAA713C868}"/>
              </a:ext>
            </a:extLst>
          </p:cNvPr>
          <p:cNvGrpSpPr/>
          <p:nvPr/>
        </p:nvGrpSpPr>
        <p:grpSpPr>
          <a:xfrm>
            <a:off x="9808406" y="4786099"/>
            <a:ext cx="887891" cy="887891"/>
            <a:chOff x="5705856" y="1448622"/>
            <a:chExt cx="573024" cy="573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842AAB7-0033-4F6A-9206-D15DFB982EF0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3D4CA6B-2E82-4AC4-BEAC-8B4126756C8E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0E16740-ABCC-4163-9730-C6FF6C4B112A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C5C838C-285E-4D45-9A91-4372AD5B3137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B3CF369-909A-4E5B-9932-ACF8C3C87180}"/>
              </a:ext>
            </a:extLst>
          </p:cNvPr>
          <p:cNvSpPr/>
          <p:nvPr/>
        </p:nvSpPr>
        <p:spPr>
          <a:xfrm>
            <a:off x="8285767" y="44485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B5DBAEA-61F0-43B0-B5ED-A5B0C36759C4}"/>
              </a:ext>
            </a:extLst>
          </p:cNvPr>
          <p:cNvSpPr/>
          <p:nvPr/>
        </p:nvSpPr>
        <p:spPr>
          <a:xfrm>
            <a:off x="8285767" y="48445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C930EA0-7069-4FA4-9E50-652E04A24A12}"/>
              </a:ext>
            </a:extLst>
          </p:cNvPr>
          <p:cNvSpPr/>
          <p:nvPr/>
        </p:nvSpPr>
        <p:spPr>
          <a:xfrm>
            <a:off x="8285767" y="52405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6229C3-5504-4E09-A408-2159B57ABDA3}"/>
              </a:ext>
            </a:extLst>
          </p:cNvPr>
          <p:cNvSpPr/>
          <p:nvPr/>
        </p:nvSpPr>
        <p:spPr>
          <a:xfrm>
            <a:off x="8285767" y="56366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AD8340-1491-44E2-B888-1A606CAAD12C}"/>
              </a:ext>
            </a:extLst>
          </p:cNvPr>
          <p:cNvSpPr txBox="1"/>
          <p:nvPr/>
        </p:nvSpPr>
        <p:spPr>
          <a:xfrm>
            <a:off x="5852594" y="351489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9DF9C77-4FE3-43A8-B713-82F7ABBCFFFB}"/>
              </a:ext>
            </a:extLst>
          </p:cNvPr>
          <p:cNvSpPr txBox="1"/>
          <p:nvPr/>
        </p:nvSpPr>
        <p:spPr>
          <a:xfrm>
            <a:off x="8698111" y="351489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28CD64-777C-4765-A016-81F1125E2250}"/>
              </a:ext>
            </a:extLst>
          </p:cNvPr>
          <p:cNvSpPr txBox="1"/>
          <p:nvPr/>
        </p:nvSpPr>
        <p:spPr>
          <a:xfrm>
            <a:off x="8183617" y="6358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AADF98-EB59-4CFF-9028-0896004FE615}"/>
              </a:ext>
            </a:extLst>
          </p:cNvPr>
          <p:cNvSpPr txBox="1"/>
          <p:nvPr/>
        </p:nvSpPr>
        <p:spPr>
          <a:xfrm>
            <a:off x="6671503" y="53648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628892" y="902860"/>
            <a:ext cx="872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col[:,:,0,0,:,:]=img[:, :, 0:2:1, 0:2:1] #(1,2,2,2)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BAB0F1F-F8F8-4579-B135-DAF76525B5D9}"/>
              </a:ext>
            </a:extLst>
          </p:cNvPr>
          <p:cNvSpPr txBox="1"/>
          <p:nvPr/>
        </p:nvSpPr>
        <p:spPr>
          <a:xfrm>
            <a:off x="1477237" y="23214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22E356-196E-4F03-ACE4-5D400D897FEE}"/>
              </a:ext>
            </a:extLst>
          </p:cNvPr>
          <p:cNvSpPr/>
          <p:nvPr/>
        </p:nvSpPr>
        <p:spPr>
          <a:xfrm>
            <a:off x="2316891" y="2461190"/>
            <a:ext cx="6047068" cy="159851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A751EB-CF65-4DA5-AF17-9F5E9145DC9C}"/>
              </a:ext>
            </a:extLst>
          </p:cNvPr>
          <p:cNvSpPr/>
          <p:nvPr/>
        </p:nvSpPr>
        <p:spPr>
          <a:xfrm>
            <a:off x="2390676" y="2539133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40B06AA-A354-4022-A3E4-F6801A34D45B}"/>
              </a:ext>
            </a:extLst>
          </p:cNvPr>
          <p:cNvSpPr/>
          <p:nvPr/>
        </p:nvSpPr>
        <p:spPr>
          <a:xfrm>
            <a:off x="245271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85B4926-17CE-4A53-ADE8-41F01D962799}"/>
              </a:ext>
            </a:extLst>
          </p:cNvPr>
          <p:cNvSpPr/>
          <p:nvPr/>
        </p:nvSpPr>
        <p:spPr>
          <a:xfrm>
            <a:off x="4380735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EC6D9B-20A4-4B0D-996F-8740E9894875}"/>
              </a:ext>
            </a:extLst>
          </p:cNvPr>
          <p:cNvSpPr/>
          <p:nvPr/>
        </p:nvSpPr>
        <p:spPr>
          <a:xfrm>
            <a:off x="6308756" y="2593147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90A9894-125D-4218-B89B-996D6409EF7F}"/>
              </a:ext>
            </a:extLst>
          </p:cNvPr>
          <p:cNvSpPr/>
          <p:nvPr/>
        </p:nvSpPr>
        <p:spPr>
          <a:xfrm>
            <a:off x="2505853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5BFB579-8656-4170-81FF-8A5503DF3E98}"/>
              </a:ext>
            </a:extLst>
          </p:cNvPr>
          <p:cNvSpPr/>
          <p:nvPr/>
        </p:nvSpPr>
        <p:spPr>
          <a:xfrm>
            <a:off x="3109100" y="2642467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9162D5C-5F40-4671-B581-D24923933D25}"/>
              </a:ext>
            </a:extLst>
          </p:cNvPr>
          <p:cNvSpPr/>
          <p:nvPr/>
        </p:nvSpPr>
        <p:spPr>
          <a:xfrm>
            <a:off x="3712345" y="2642467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29A514C-DCA2-4E42-BA38-2B951D817D90}"/>
              </a:ext>
            </a:extLst>
          </p:cNvPr>
          <p:cNvSpPr/>
          <p:nvPr/>
        </p:nvSpPr>
        <p:spPr>
          <a:xfrm>
            <a:off x="4433467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D338125-F24C-4D6C-A2A4-132FD19D8277}"/>
              </a:ext>
            </a:extLst>
          </p:cNvPr>
          <p:cNvSpPr/>
          <p:nvPr/>
        </p:nvSpPr>
        <p:spPr>
          <a:xfrm>
            <a:off x="5036714" y="2636251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85B1188-830E-49B6-B011-5DB9C7AEBEA6}"/>
              </a:ext>
            </a:extLst>
          </p:cNvPr>
          <p:cNvSpPr/>
          <p:nvPr/>
        </p:nvSpPr>
        <p:spPr>
          <a:xfrm>
            <a:off x="5639959" y="2636251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40BA8A9-1401-4822-B9E9-A26E155827F4}"/>
              </a:ext>
            </a:extLst>
          </p:cNvPr>
          <p:cNvSpPr/>
          <p:nvPr/>
        </p:nvSpPr>
        <p:spPr>
          <a:xfrm>
            <a:off x="6361081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B975BD9-AC3A-46BF-8E46-EEDB20E34233}"/>
              </a:ext>
            </a:extLst>
          </p:cNvPr>
          <p:cNvSpPr/>
          <p:nvPr/>
        </p:nvSpPr>
        <p:spPr>
          <a:xfrm>
            <a:off x="6964328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C3C1BB3-35C2-4016-AF3E-83A90AAFB063}"/>
              </a:ext>
            </a:extLst>
          </p:cNvPr>
          <p:cNvSpPr/>
          <p:nvPr/>
        </p:nvSpPr>
        <p:spPr>
          <a:xfrm>
            <a:off x="7567574" y="2630035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EFFFFCE-7FA2-4559-A80B-349A7191DAB5}"/>
              </a:ext>
            </a:extLst>
          </p:cNvPr>
          <p:cNvSpPr/>
          <p:nvPr/>
        </p:nvSpPr>
        <p:spPr>
          <a:xfrm>
            <a:off x="2390676" y="3285776"/>
            <a:ext cx="5911244" cy="706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5FCF9F0-F572-45CE-95BE-0F7215FEAD66}"/>
              </a:ext>
            </a:extLst>
          </p:cNvPr>
          <p:cNvSpPr/>
          <p:nvPr/>
        </p:nvSpPr>
        <p:spPr>
          <a:xfrm>
            <a:off x="245271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5EF890E-6C96-46EF-99C9-AC1DF677FF42}"/>
              </a:ext>
            </a:extLst>
          </p:cNvPr>
          <p:cNvSpPr/>
          <p:nvPr/>
        </p:nvSpPr>
        <p:spPr>
          <a:xfrm>
            <a:off x="4380735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AA4E8EC-ABF4-4AEB-9475-4BE7096AAC76}"/>
              </a:ext>
            </a:extLst>
          </p:cNvPr>
          <p:cNvSpPr/>
          <p:nvPr/>
        </p:nvSpPr>
        <p:spPr>
          <a:xfrm>
            <a:off x="6308756" y="3339790"/>
            <a:ext cx="1928020" cy="6076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8674FCA-9064-41F4-BB3A-7DD59DE90046}"/>
              </a:ext>
            </a:extLst>
          </p:cNvPr>
          <p:cNvSpPr/>
          <p:nvPr/>
        </p:nvSpPr>
        <p:spPr>
          <a:xfrm>
            <a:off x="2505853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759A35-D040-4C2D-B0D9-DF14B78C937E}"/>
              </a:ext>
            </a:extLst>
          </p:cNvPr>
          <p:cNvSpPr/>
          <p:nvPr/>
        </p:nvSpPr>
        <p:spPr>
          <a:xfrm>
            <a:off x="3109100" y="3389109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21662A0-4892-47D5-9E54-8B0AAD1F235F}"/>
              </a:ext>
            </a:extLst>
          </p:cNvPr>
          <p:cNvSpPr/>
          <p:nvPr/>
        </p:nvSpPr>
        <p:spPr>
          <a:xfrm>
            <a:off x="3712345" y="3389109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B795109-69FA-44CF-BBAE-6838D4342744}"/>
              </a:ext>
            </a:extLst>
          </p:cNvPr>
          <p:cNvSpPr/>
          <p:nvPr/>
        </p:nvSpPr>
        <p:spPr>
          <a:xfrm>
            <a:off x="4433467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15D4E1B-72C2-4127-893B-30E0577F7829}"/>
              </a:ext>
            </a:extLst>
          </p:cNvPr>
          <p:cNvSpPr/>
          <p:nvPr/>
        </p:nvSpPr>
        <p:spPr>
          <a:xfrm>
            <a:off x="5036714" y="3382894"/>
            <a:ext cx="603246" cy="51213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73AAFE-623B-4232-A5C3-B9A4424A40A6}"/>
              </a:ext>
            </a:extLst>
          </p:cNvPr>
          <p:cNvSpPr/>
          <p:nvPr/>
        </p:nvSpPr>
        <p:spPr>
          <a:xfrm>
            <a:off x="5639959" y="3382894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D3DEDE3-4922-4F7F-8815-C8492C0895F5}"/>
              </a:ext>
            </a:extLst>
          </p:cNvPr>
          <p:cNvSpPr/>
          <p:nvPr/>
        </p:nvSpPr>
        <p:spPr>
          <a:xfrm>
            <a:off x="6361081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6A87CFD-467A-4BB6-9971-BD29551BB79A}"/>
              </a:ext>
            </a:extLst>
          </p:cNvPr>
          <p:cNvSpPr/>
          <p:nvPr/>
        </p:nvSpPr>
        <p:spPr>
          <a:xfrm>
            <a:off x="6964328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263F449-504C-42BC-8C67-C44687FD02CD}"/>
              </a:ext>
            </a:extLst>
          </p:cNvPr>
          <p:cNvSpPr/>
          <p:nvPr/>
        </p:nvSpPr>
        <p:spPr>
          <a:xfrm>
            <a:off x="7567574" y="3376678"/>
            <a:ext cx="603246" cy="5121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866FE67-E3E5-431D-9BE8-04C03E985B04}"/>
              </a:ext>
            </a:extLst>
          </p:cNvPr>
          <p:cNvGrpSpPr/>
          <p:nvPr/>
        </p:nvGrpSpPr>
        <p:grpSpPr>
          <a:xfrm>
            <a:off x="9898057" y="1567027"/>
            <a:ext cx="859536" cy="859536"/>
            <a:chOff x="914400" y="1402080"/>
            <a:chExt cx="859536" cy="859536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C2C3A40-0BF1-42E2-A093-59987608F1C5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82CCCA0-C395-461C-BA03-EF7690354EF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231B4E3-E1EB-47F7-822F-4B38C840713E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2B3B18-DB7E-4F87-AE6A-1E21FDC9C71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3E0E7BB-7EAD-406E-B9E0-7106A2BB8DFC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70C19F7-9302-49BE-9DB0-48B9252DEAB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AEBC61E-5940-4297-BF15-35D963C5EA80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533C94-53D4-49D4-BF23-171100B2574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AFFBDAB-BD64-40CB-B0D4-5140F5A780F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42275B2-6A94-49F7-B645-C1041CDAF684}"/>
              </a:ext>
            </a:extLst>
          </p:cNvPr>
          <p:cNvSpPr txBox="1"/>
          <p:nvPr/>
        </p:nvSpPr>
        <p:spPr>
          <a:xfrm>
            <a:off x="10038265" y="121345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28D83E-48D8-49DD-ABD6-D8167BFFD908}"/>
              </a:ext>
            </a:extLst>
          </p:cNvPr>
          <p:cNvSpPr txBox="1"/>
          <p:nvPr/>
        </p:nvSpPr>
        <p:spPr>
          <a:xfrm>
            <a:off x="9485228" y="8906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AFFC504-D0F4-43BF-ADFB-B4200723ACEF}"/>
              </a:ext>
            </a:extLst>
          </p:cNvPr>
          <p:cNvGrpSpPr/>
          <p:nvPr/>
        </p:nvGrpSpPr>
        <p:grpSpPr>
          <a:xfrm>
            <a:off x="8940797" y="1562255"/>
            <a:ext cx="859536" cy="859536"/>
            <a:chOff x="914400" y="1402080"/>
            <a:chExt cx="859536" cy="859536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E255548-48F0-4185-B06B-D2C8047A91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7151F76-03B3-4FE4-BE06-B04B6DBDFC63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5A4FAFD-9EF5-4EB8-A9ED-A9AF4BA566A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3810876-E92D-4349-A014-041369C288DE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C5708E3-3615-41FF-84AC-F907F872C086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BCFA24A-5018-4BDE-932D-F08E5F307046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7F13E07-7E95-4B7A-8C1B-A813EA02C59D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856DDAE-C9A1-4779-BE13-732E0F1AC1D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8D299A-3BDE-4B95-ADA8-D3A9DAAAE42C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0FE7E5A-F9B7-4DEA-9B77-53A57DF3AC08}"/>
              </a:ext>
            </a:extLst>
          </p:cNvPr>
          <p:cNvSpPr/>
          <p:nvPr/>
        </p:nvSpPr>
        <p:spPr>
          <a:xfrm>
            <a:off x="9240139" y="184650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C0744C4-A843-4C7A-A650-C50DDD106672}"/>
              </a:ext>
            </a:extLst>
          </p:cNvPr>
          <p:cNvSpPr/>
          <p:nvPr/>
        </p:nvSpPr>
        <p:spPr>
          <a:xfrm>
            <a:off x="10187572" y="185763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852848" y="142586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23178" y="138849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924255" y="139961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55383" y="4350315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546823" y="443565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56521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77289" y="453211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76373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66905" y="462857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61773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72074" y="4720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942656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63657" y="4793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55714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76715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3030807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4041108" y="471795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111690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532691" y="4791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124748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545749" y="478903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97141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87673" y="463663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82541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92842" y="472807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63424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84425" y="480123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76482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97483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51575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61876" y="472601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732458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53459" y="479916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745516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66517" y="479710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546823" y="5593493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56521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77289" y="5689951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76373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66905" y="578640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61773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72074" y="5877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942656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63657" y="5951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55714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76715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3030807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4041108" y="587578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111690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532691" y="5948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124748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545749" y="594687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97141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87673" y="5794472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82541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92842" y="588591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63424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84425" y="595906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76482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97483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51575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61876" y="588384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732458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53459" y="595700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745516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66517" y="595493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712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35AD0C3-1D82-4929-ABD6-C37E165FA33E}"/>
              </a:ext>
            </a:extLst>
          </p:cNvPr>
          <p:cNvSpPr/>
          <p:nvPr/>
        </p:nvSpPr>
        <p:spPr>
          <a:xfrm>
            <a:off x="407717" y="1919776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5F67E2-32C9-4672-80C4-937A13CA83E2}"/>
              </a:ext>
            </a:extLst>
          </p:cNvPr>
          <p:cNvSpPr/>
          <p:nvPr/>
        </p:nvSpPr>
        <p:spPr>
          <a:xfrm>
            <a:off x="499157" y="200512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F6197-966D-496E-913C-D0BFDECE161C}"/>
              </a:ext>
            </a:extLst>
          </p:cNvPr>
          <p:cNvSpPr/>
          <p:nvPr/>
        </p:nvSpPr>
        <p:spPr>
          <a:xfrm>
            <a:off x="608855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249BCA-7EE2-47F2-8DBB-8C27345EEB3E}"/>
              </a:ext>
            </a:extLst>
          </p:cNvPr>
          <p:cNvSpPr/>
          <p:nvPr/>
        </p:nvSpPr>
        <p:spPr>
          <a:xfrm>
            <a:off x="5229623" y="210157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9AC3080-35E3-458B-B0AE-160C817DE22C}"/>
              </a:ext>
            </a:extLst>
          </p:cNvPr>
          <p:cNvSpPr/>
          <p:nvPr/>
        </p:nvSpPr>
        <p:spPr>
          <a:xfrm>
            <a:off x="728707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EAF8AEA-9316-4288-BF3C-5F827C5A463A}"/>
              </a:ext>
            </a:extLst>
          </p:cNvPr>
          <p:cNvSpPr/>
          <p:nvPr/>
        </p:nvSpPr>
        <p:spPr>
          <a:xfrm>
            <a:off x="2919239" y="219803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F98E9F1-799C-47B3-8855-1382630CA734}"/>
              </a:ext>
            </a:extLst>
          </p:cNvPr>
          <p:cNvSpPr/>
          <p:nvPr/>
        </p:nvSpPr>
        <p:spPr>
          <a:xfrm>
            <a:off x="814107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4B6EAA-7B6B-4B98-BC15-4C1D9CC7497F}"/>
              </a:ext>
            </a:extLst>
          </p:cNvPr>
          <p:cNvSpPr/>
          <p:nvPr/>
        </p:nvSpPr>
        <p:spPr>
          <a:xfrm>
            <a:off x="1824408" y="2289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D535D0-F124-4FEF-AA1C-7244BD209C3A}"/>
              </a:ext>
            </a:extLst>
          </p:cNvPr>
          <p:cNvSpPr/>
          <p:nvPr/>
        </p:nvSpPr>
        <p:spPr>
          <a:xfrm>
            <a:off x="894990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5A2255E-4257-472C-985C-B6A3454A4A01}"/>
              </a:ext>
            </a:extLst>
          </p:cNvPr>
          <p:cNvSpPr/>
          <p:nvPr/>
        </p:nvSpPr>
        <p:spPr>
          <a:xfrm>
            <a:off x="1315991" y="236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B2E6842-8628-4F44-9456-567045235B48}"/>
              </a:ext>
            </a:extLst>
          </p:cNvPr>
          <p:cNvSpPr/>
          <p:nvPr/>
        </p:nvSpPr>
        <p:spPr>
          <a:xfrm>
            <a:off x="1908048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65EC136-87D1-4B24-A170-3BB1D18E6750}"/>
              </a:ext>
            </a:extLst>
          </p:cNvPr>
          <p:cNvSpPr/>
          <p:nvPr/>
        </p:nvSpPr>
        <p:spPr>
          <a:xfrm>
            <a:off x="2329049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E075863-496E-44EB-A481-88578287AC8A}"/>
              </a:ext>
            </a:extLst>
          </p:cNvPr>
          <p:cNvSpPr/>
          <p:nvPr/>
        </p:nvSpPr>
        <p:spPr>
          <a:xfrm>
            <a:off x="2983141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8B8F8BA-ABED-4162-B1B0-BCE275C216F0}"/>
              </a:ext>
            </a:extLst>
          </p:cNvPr>
          <p:cNvSpPr/>
          <p:nvPr/>
        </p:nvSpPr>
        <p:spPr>
          <a:xfrm>
            <a:off x="3993442" y="228741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9142846-5177-4C6B-8E89-3A5FE353AE80}"/>
              </a:ext>
            </a:extLst>
          </p:cNvPr>
          <p:cNvSpPr/>
          <p:nvPr/>
        </p:nvSpPr>
        <p:spPr>
          <a:xfrm>
            <a:off x="3064024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035EE43-F079-4189-AA55-9D6E57E1CD8C}"/>
              </a:ext>
            </a:extLst>
          </p:cNvPr>
          <p:cNvSpPr/>
          <p:nvPr/>
        </p:nvSpPr>
        <p:spPr>
          <a:xfrm>
            <a:off x="3485025" y="2360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4E066E-E9C6-4507-B362-6704A8FB96AA}"/>
              </a:ext>
            </a:extLst>
          </p:cNvPr>
          <p:cNvSpPr/>
          <p:nvPr/>
        </p:nvSpPr>
        <p:spPr>
          <a:xfrm>
            <a:off x="4077082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8482E04-12E6-4138-B5A7-4E8DE6758107}"/>
              </a:ext>
            </a:extLst>
          </p:cNvPr>
          <p:cNvSpPr/>
          <p:nvPr/>
        </p:nvSpPr>
        <p:spPr>
          <a:xfrm>
            <a:off x="4498083" y="235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A7701CE-CB71-4529-950E-91FC99725C75}"/>
              </a:ext>
            </a:extLst>
          </p:cNvPr>
          <p:cNvSpPr/>
          <p:nvPr/>
        </p:nvSpPr>
        <p:spPr>
          <a:xfrm>
            <a:off x="5349475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3EFB2D-245B-431E-994A-405BA2C84590}"/>
              </a:ext>
            </a:extLst>
          </p:cNvPr>
          <p:cNvSpPr/>
          <p:nvPr/>
        </p:nvSpPr>
        <p:spPr>
          <a:xfrm>
            <a:off x="7540007" y="220609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B40F0C-4166-41E6-8277-8D00774FC5F1}"/>
              </a:ext>
            </a:extLst>
          </p:cNvPr>
          <p:cNvSpPr/>
          <p:nvPr/>
        </p:nvSpPr>
        <p:spPr>
          <a:xfrm>
            <a:off x="5434875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5FAA40-7FA8-4F44-9863-0BF18598BAF8}"/>
              </a:ext>
            </a:extLst>
          </p:cNvPr>
          <p:cNvSpPr/>
          <p:nvPr/>
        </p:nvSpPr>
        <p:spPr>
          <a:xfrm>
            <a:off x="6445176" y="2297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33EA009-D2ED-4F70-AA39-9AF468B8929F}"/>
              </a:ext>
            </a:extLst>
          </p:cNvPr>
          <p:cNvSpPr/>
          <p:nvPr/>
        </p:nvSpPr>
        <p:spPr>
          <a:xfrm>
            <a:off x="5515758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8428E5-EB2A-48D7-AD58-E505ED37DEFC}"/>
              </a:ext>
            </a:extLst>
          </p:cNvPr>
          <p:cNvSpPr/>
          <p:nvPr/>
        </p:nvSpPr>
        <p:spPr>
          <a:xfrm>
            <a:off x="5936759" y="237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03D5EF1-708A-4AD8-BF92-B9B25C084A86}"/>
              </a:ext>
            </a:extLst>
          </p:cNvPr>
          <p:cNvSpPr/>
          <p:nvPr/>
        </p:nvSpPr>
        <p:spPr>
          <a:xfrm>
            <a:off x="6528816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277A70-5CF2-457F-AC97-97F9F16FF5F9}"/>
              </a:ext>
            </a:extLst>
          </p:cNvPr>
          <p:cNvSpPr/>
          <p:nvPr/>
        </p:nvSpPr>
        <p:spPr>
          <a:xfrm>
            <a:off x="6949817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390D15E-FDEF-4E74-ABBC-56AF9F6BF24F}"/>
              </a:ext>
            </a:extLst>
          </p:cNvPr>
          <p:cNvSpPr/>
          <p:nvPr/>
        </p:nvSpPr>
        <p:spPr>
          <a:xfrm>
            <a:off x="7603909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30EE2F3-F3F0-4749-BD9F-C67C4058F70F}"/>
              </a:ext>
            </a:extLst>
          </p:cNvPr>
          <p:cNvSpPr/>
          <p:nvPr/>
        </p:nvSpPr>
        <p:spPr>
          <a:xfrm>
            <a:off x="8614210" y="229547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15A14F-6192-47BF-AC37-E7CBAB779309}"/>
              </a:ext>
            </a:extLst>
          </p:cNvPr>
          <p:cNvSpPr/>
          <p:nvPr/>
        </p:nvSpPr>
        <p:spPr>
          <a:xfrm>
            <a:off x="7684792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D5036-575F-4C1B-9316-2948492BD496}"/>
              </a:ext>
            </a:extLst>
          </p:cNvPr>
          <p:cNvSpPr/>
          <p:nvPr/>
        </p:nvSpPr>
        <p:spPr>
          <a:xfrm>
            <a:off x="8105793" y="2368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4CF4C15-BB37-402C-BF99-F68E34F0F447}"/>
              </a:ext>
            </a:extLst>
          </p:cNvPr>
          <p:cNvSpPr/>
          <p:nvPr/>
        </p:nvSpPr>
        <p:spPr>
          <a:xfrm>
            <a:off x="8697850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60C3B39-8425-41F6-B100-CA28654A0500}"/>
              </a:ext>
            </a:extLst>
          </p:cNvPr>
          <p:cNvSpPr/>
          <p:nvPr/>
        </p:nvSpPr>
        <p:spPr>
          <a:xfrm>
            <a:off x="9118851" y="236656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848AA5B-6325-48F8-A93E-E3BA6B83A5BC}"/>
              </a:ext>
            </a:extLst>
          </p:cNvPr>
          <p:cNvSpPr/>
          <p:nvPr/>
        </p:nvSpPr>
        <p:spPr>
          <a:xfrm>
            <a:off x="499157" y="316295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A2EDCD4-1BAC-44DF-8C4A-4D6755A79C59}"/>
              </a:ext>
            </a:extLst>
          </p:cNvPr>
          <p:cNvSpPr/>
          <p:nvPr/>
        </p:nvSpPr>
        <p:spPr>
          <a:xfrm>
            <a:off x="608855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C8F941F-CAF7-4D42-AF28-1ECED786FB7A}"/>
              </a:ext>
            </a:extLst>
          </p:cNvPr>
          <p:cNvSpPr/>
          <p:nvPr/>
        </p:nvSpPr>
        <p:spPr>
          <a:xfrm>
            <a:off x="5229623" y="325941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3553507-6382-4862-9492-5B75819B1FEF}"/>
              </a:ext>
            </a:extLst>
          </p:cNvPr>
          <p:cNvSpPr/>
          <p:nvPr/>
        </p:nvSpPr>
        <p:spPr>
          <a:xfrm>
            <a:off x="728707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6D44EF-51DF-4C76-84D0-2A25814CAF00}"/>
              </a:ext>
            </a:extLst>
          </p:cNvPr>
          <p:cNvSpPr/>
          <p:nvPr/>
        </p:nvSpPr>
        <p:spPr>
          <a:xfrm>
            <a:off x="2919239" y="335586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0E16D20-D7BF-45E4-A4C4-795CA66A4238}"/>
              </a:ext>
            </a:extLst>
          </p:cNvPr>
          <p:cNvSpPr/>
          <p:nvPr/>
        </p:nvSpPr>
        <p:spPr>
          <a:xfrm>
            <a:off x="814107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C3E6C-1C8D-4F5E-B93F-A167D3E3EE2D}"/>
              </a:ext>
            </a:extLst>
          </p:cNvPr>
          <p:cNvSpPr/>
          <p:nvPr/>
        </p:nvSpPr>
        <p:spPr>
          <a:xfrm>
            <a:off x="1824408" y="3447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29E367-DEB9-4586-B2DD-EB29C49B7E43}"/>
              </a:ext>
            </a:extLst>
          </p:cNvPr>
          <p:cNvSpPr/>
          <p:nvPr/>
        </p:nvSpPr>
        <p:spPr>
          <a:xfrm>
            <a:off x="894990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B5C9411-F33A-4793-91B9-701DF42FEE22}"/>
              </a:ext>
            </a:extLst>
          </p:cNvPr>
          <p:cNvSpPr/>
          <p:nvPr/>
        </p:nvSpPr>
        <p:spPr>
          <a:xfrm>
            <a:off x="1315991" y="3520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40E5CB-E875-484A-A310-E16B76E5F23D}"/>
              </a:ext>
            </a:extLst>
          </p:cNvPr>
          <p:cNvSpPr/>
          <p:nvPr/>
        </p:nvSpPr>
        <p:spPr>
          <a:xfrm>
            <a:off x="1908048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E164734-4C51-423B-97AF-A88AF04766BC}"/>
              </a:ext>
            </a:extLst>
          </p:cNvPr>
          <p:cNvSpPr/>
          <p:nvPr/>
        </p:nvSpPr>
        <p:spPr>
          <a:xfrm>
            <a:off x="2329049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F1EDF52-D39B-44F6-B377-39F02FE94B11}"/>
              </a:ext>
            </a:extLst>
          </p:cNvPr>
          <p:cNvSpPr/>
          <p:nvPr/>
        </p:nvSpPr>
        <p:spPr>
          <a:xfrm>
            <a:off x="2983141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8BA2F4-9B04-425D-BFC0-66F93E1A66F8}"/>
              </a:ext>
            </a:extLst>
          </p:cNvPr>
          <p:cNvSpPr/>
          <p:nvPr/>
        </p:nvSpPr>
        <p:spPr>
          <a:xfrm>
            <a:off x="3993442" y="344524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C3EDF4D-F289-41C8-9E9D-40CCFFCB1178}"/>
              </a:ext>
            </a:extLst>
          </p:cNvPr>
          <p:cNvSpPr/>
          <p:nvPr/>
        </p:nvSpPr>
        <p:spPr>
          <a:xfrm>
            <a:off x="3064024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636C93D-9ADB-4AF2-B7E0-551CFB032EE5}"/>
              </a:ext>
            </a:extLst>
          </p:cNvPr>
          <p:cNvSpPr/>
          <p:nvPr/>
        </p:nvSpPr>
        <p:spPr>
          <a:xfrm>
            <a:off x="3485025" y="3518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3B8AF1D-C19C-438A-B785-D8B2FE6A18A3}"/>
              </a:ext>
            </a:extLst>
          </p:cNvPr>
          <p:cNvSpPr/>
          <p:nvPr/>
        </p:nvSpPr>
        <p:spPr>
          <a:xfrm>
            <a:off x="4077082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2B8D253-6FB2-4CED-B0B2-6B88C85CE572}"/>
              </a:ext>
            </a:extLst>
          </p:cNvPr>
          <p:cNvSpPr/>
          <p:nvPr/>
        </p:nvSpPr>
        <p:spPr>
          <a:xfrm>
            <a:off x="4498083" y="351633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D1933AE-12A4-4825-92DC-50B3B2F51070}"/>
              </a:ext>
            </a:extLst>
          </p:cNvPr>
          <p:cNvSpPr/>
          <p:nvPr/>
        </p:nvSpPr>
        <p:spPr>
          <a:xfrm>
            <a:off x="5349475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2D9BF35-A475-4939-84BD-D6002A802E08}"/>
              </a:ext>
            </a:extLst>
          </p:cNvPr>
          <p:cNvSpPr/>
          <p:nvPr/>
        </p:nvSpPr>
        <p:spPr>
          <a:xfrm>
            <a:off x="7540007" y="336393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0DB403B-DA45-4DBE-B7EF-921A9D2FE84D}"/>
              </a:ext>
            </a:extLst>
          </p:cNvPr>
          <p:cNvSpPr/>
          <p:nvPr/>
        </p:nvSpPr>
        <p:spPr>
          <a:xfrm>
            <a:off x="5434875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0D5E442-B932-49BB-86A0-38B628432E69}"/>
              </a:ext>
            </a:extLst>
          </p:cNvPr>
          <p:cNvSpPr/>
          <p:nvPr/>
        </p:nvSpPr>
        <p:spPr>
          <a:xfrm>
            <a:off x="6445176" y="345537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CB922C1-AFF8-466A-8433-68F8CD4319E2}"/>
              </a:ext>
            </a:extLst>
          </p:cNvPr>
          <p:cNvSpPr/>
          <p:nvPr/>
        </p:nvSpPr>
        <p:spPr>
          <a:xfrm>
            <a:off x="5515758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C9D0BE-FCB5-48E2-BB93-49B497B9E019}"/>
              </a:ext>
            </a:extLst>
          </p:cNvPr>
          <p:cNvSpPr/>
          <p:nvPr/>
        </p:nvSpPr>
        <p:spPr>
          <a:xfrm>
            <a:off x="5936759" y="352852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F79D9C2-6767-43E0-A77C-5A2A1B22962F}"/>
              </a:ext>
            </a:extLst>
          </p:cNvPr>
          <p:cNvSpPr/>
          <p:nvPr/>
        </p:nvSpPr>
        <p:spPr>
          <a:xfrm>
            <a:off x="6528816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48B248-2FE4-4D35-A915-D8E93604F785}"/>
              </a:ext>
            </a:extLst>
          </p:cNvPr>
          <p:cNvSpPr/>
          <p:nvPr/>
        </p:nvSpPr>
        <p:spPr>
          <a:xfrm>
            <a:off x="6949817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D8E0EC5-13FC-4401-82FD-350AEBA746F7}"/>
              </a:ext>
            </a:extLst>
          </p:cNvPr>
          <p:cNvSpPr/>
          <p:nvPr/>
        </p:nvSpPr>
        <p:spPr>
          <a:xfrm>
            <a:off x="7603909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6DE1FC-499A-402B-B665-A7595E15AFA8}"/>
              </a:ext>
            </a:extLst>
          </p:cNvPr>
          <p:cNvSpPr/>
          <p:nvPr/>
        </p:nvSpPr>
        <p:spPr>
          <a:xfrm>
            <a:off x="8614210" y="345330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146682D-3C84-4417-980B-357D8DAA98C1}"/>
              </a:ext>
            </a:extLst>
          </p:cNvPr>
          <p:cNvSpPr/>
          <p:nvPr/>
        </p:nvSpPr>
        <p:spPr>
          <a:xfrm>
            <a:off x="7684792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30821CD-FC60-4E2A-B1B7-A5C5FD902782}"/>
              </a:ext>
            </a:extLst>
          </p:cNvPr>
          <p:cNvSpPr/>
          <p:nvPr/>
        </p:nvSpPr>
        <p:spPr>
          <a:xfrm>
            <a:off x="8105793" y="352646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70EC84-40DB-4865-920A-01075D8AD700}"/>
              </a:ext>
            </a:extLst>
          </p:cNvPr>
          <p:cNvSpPr/>
          <p:nvPr/>
        </p:nvSpPr>
        <p:spPr>
          <a:xfrm>
            <a:off x="8697850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DF41AE-6258-43A0-84EC-678333270FF4}"/>
              </a:ext>
            </a:extLst>
          </p:cNvPr>
          <p:cNvSpPr/>
          <p:nvPr/>
        </p:nvSpPr>
        <p:spPr>
          <a:xfrm>
            <a:off x="9118851" y="352439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165B12B-366E-4072-ADD3-C9C8097110CB}"/>
              </a:ext>
            </a:extLst>
          </p:cNvPr>
          <p:cNvSpPr txBox="1"/>
          <p:nvPr/>
        </p:nvSpPr>
        <p:spPr>
          <a:xfrm>
            <a:off x="735087" y="77114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4A46F6E-89A9-4DBE-9BA7-43DD26339BE3}"/>
              </a:ext>
            </a:extLst>
          </p:cNvPr>
          <p:cNvSpPr/>
          <p:nvPr/>
        </p:nvSpPr>
        <p:spPr>
          <a:xfrm>
            <a:off x="5164878" y="771144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5AA5666-D150-462A-B05B-7D6799C4FB26}"/>
              </a:ext>
            </a:extLst>
          </p:cNvPr>
          <p:cNvSpPr/>
          <p:nvPr/>
        </p:nvSpPr>
        <p:spPr>
          <a:xfrm>
            <a:off x="3892665" y="1420225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2C90277-FDE1-427A-A49C-94D5F39DF3E5}"/>
              </a:ext>
            </a:extLst>
          </p:cNvPr>
          <p:cNvCxnSpPr>
            <a:stCxn id="181" idx="2"/>
            <a:endCxn id="182" idx="0"/>
          </p:cNvCxnSpPr>
          <p:nvPr/>
        </p:nvCxnSpPr>
        <p:spPr>
          <a:xfrm flipH="1">
            <a:off x="4305724" y="1171254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4668A0C-E7D1-4368-864C-DB5B992C7D1E}"/>
              </a:ext>
            </a:extLst>
          </p:cNvPr>
          <p:cNvSpPr/>
          <p:nvPr/>
        </p:nvSpPr>
        <p:spPr>
          <a:xfrm>
            <a:off x="3983279" y="77114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3D5438B-27D9-46B6-AF52-17DF0AEC862E}"/>
              </a:ext>
            </a:extLst>
          </p:cNvPr>
          <p:cNvSpPr/>
          <p:nvPr/>
        </p:nvSpPr>
        <p:spPr>
          <a:xfrm>
            <a:off x="4822035" y="141731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F0956724-0A20-4A88-B587-1F8BE09D8951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>
            <a:off x="4522453" y="1171254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E5AC933-5B36-478F-ABBD-D7C2A3B1AA2D}"/>
              </a:ext>
            </a:extLst>
          </p:cNvPr>
          <p:cNvSpPr/>
          <p:nvPr/>
        </p:nvSpPr>
        <p:spPr>
          <a:xfrm>
            <a:off x="407717" y="4449497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FD31955-8690-4C94-B729-94DD10B96C51}"/>
              </a:ext>
            </a:extLst>
          </p:cNvPr>
          <p:cNvSpPr/>
          <p:nvPr/>
        </p:nvSpPr>
        <p:spPr>
          <a:xfrm>
            <a:off x="499157" y="4534841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8039F4C-A16C-430C-99E7-54F55A3CC147}"/>
              </a:ext>
            </a:extLst>
          </p:cNvPr>
          <p:cNvSpPr/>
          <p:nvPr/>
        </p:nvSpPr>
        <p:spPr>
          <a:xfrm>
            <a:off x="608855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CA4782C-E0F0-46D7-B633-459813E9F9B5}"/>
              </a:ext>
            </a:extLst>
          </p:cNvPr>
          <p:cNvSpPr/>
          <p:nvPr/>
        </p:nvSpPr>
        <p:spPr>
          <a:xfrm>
            <a:off x="5229623" y="4631299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7F7A087-2BEC-465C-AA10-399639742FCB}"/>
              </a:ext>
            </a:extLst>
          </p:cNvPr>
          <p:cNvSpPr/>
          <p:nvPr/>
        </p:nvSpPr>
        <p:spPr>
          <a:xfrm>
            <a:off x="728707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2ABA983-887D-4230-8133-22834739320E}"/>
              </a:ext>
            </a:extLst>
          </p:cNvPr>
          <p:cNvSpPr/>
          <p:nvPr/>
        </p:nvSpPr>
        <p:spPr>
          <a:xfrm>
            <a:off x="2919239" y="4727756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F29A568-889B-40DB-85AB-7A3AF6DFC089}"/>
              </a:ext>
            </a:extLst>
          </p:cNvPr>
          <p:cNvSpPr/>
          <p:nvPr/>
        </p:nvSpPr>
        <p:spPr>
          <a:xfrm>
            <a:off x="814107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EA0642A-3FDD-4B00-9E91-2E91D188A696}"/>
              </a:ext>
            </a:extLst>
          </p:cNvPr>
          <p:cNvSpPr/>
          <p:nvPr/>
        </p:nvSpPr>
        <p:spPr>
          <a:xfrm>
            <a:off x="1824408" y="4819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9FF1FB5-C5DE-4BD9-8478-5F0BA9C1D294}"/>
              </a:ext>
            </a:extLst>
          </p:cNvPr>
          <p:cNvSpPr/>
          <p:nvPr/>
        </p:nvSpPr>
        <p:spPr>
          <a:xfrm>
            <a:off x="894990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E73F44C-CACA-4C25-92FC-1DCD246EB15F}"/>
              </a:ext>
            </a:extLst>
          </p:cNvPr>
          <p:cNvSpPr/>
          <p:nvPr/>
        </p:nvSpPr>
        <p:spPr>
          <a:xfrm>
            <a:off x="1315991" y="4892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04D7C5A-7DB1-49AF-BD10-D4A7B9AF924B}"/>
              </a:ext>
            </a:extLst>
          </p:cNvPr>
          <p:cNvSpPr/>
          <p:nvPr/>
        </p:nvSpPr>
        <p:spPr>
          <a:xfrm>
            <a:off x="1908048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36A3D0C-76B0-45EF-ABAD-7AE649135288}"/>
              </a:ext>
            </a:extLst>
          </p:cNvPr>
          <p:cNvSpPr/>
          <p:nvPr/>
        </p:nvSpPr>
        <p:spPr>
          <a:xfrm>
            <a:off x="2329049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91F26E6-2CB4-4A12-AD8F-7D5894249E68}"/>
              </a:ext>
            </a:extLst>
          </p:cNvPr>
          <p:cNvSpPr/>
          <p:nvPr/>
        </p:nvSpPr>
        <p:spPr>
          <a:xfrm>
            <a:off x="2983141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E12928-DB15-40D3-9BD9-1D5EF52A1A00}"/>
              </a:ext>
            </a:extLst>
          </p:cNvPr>
          <p:cNvSpPr/>
          <p:nvPr/>
        </p:nvSpPr>
        <p:spPr>
          <a:xfrm>
            <a:off x="3993442" y="4817132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9A87EE4-1AF7-4366-B066-ADDCAB148C5E}"/>
              </a:ext>
            </a:extLst>
          </p:cNvPr>
          <p:cNvSpPr/>
          <p:nvPr/>
        </p:nvSpPr>
        <p:spPr>
          <a:xfrm>
            <a:off x="3064024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9FDAE15-C007-4157-867D-79A992B2EF8B}"/>
              </a:ext>
            </a:extLst>
          </p:cNvPr>
          <p:cNvSpPr/>
          <p:nvPr/>
        </p:nvSpPr>
        <p:spPr>
          <a:xfrm>
            <a:off x="3485025" y="4890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9DBA083-A917-47FE-A3E3-4BB32A869D89}"/>
              </a:ext>
            </a:extLst>
          </p:cNvPr>
          <p:cNvSpPr/>
          <p:nvPr/>
        </p:nvSpPr>
        <p:spPr>
          <a:xfrm>
            <a:off x="4077082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F029ACF-3993-4700-9A13-6F83F81B1802}"/>
              </a:ext>
            </a:extLst>
          </p:cNvPr>
          <p:cNvSpPr/>
          <p:nvPr/>
        </p:nvSpPr>
        <p:spPr>
          <a:xfrm>
            <a:off x="4498083" y="488822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78EAEE6-10B1-46F0-B838-5CE3662A8323}"/>
              </a:ext>
            </a:extLst>
          </p:cNvPr>
          <p:cNvSpPr/>
          <p:nvPr/>
        </p:nvSpPr>
        <p:spPr>
          <a:xfrm>
            <a:off x="5349475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2BEA4F6-6D4A-4AC3-B7D7-6ECD665261CB}"/>
              </a:ext>
            </a:extLst>
          </p:cNvPr>
          <p:cNvSpPr/>
          <p:nvPr/>
        </p:nvSpPr>
        <p:spPr>
          <a:xfrm>
            <a:off x="7540007" y="473582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F0C1461-D2DC-45FF-94D9-FEC238D58931}"/>
              </a:ext>
            </a:extLst>
          </p:cNvPr>
          <p:cNvSpPr/>
          <p:nvPr/>
        </p:nvSpPr>
        <p:spPr>
          <a:xfrm>
            <a:off x="5434875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4A6D21A-3B8B-4465-9AA7-5E4B97CC900F}"/>
              </a:ext>
            </a:extLst>
          </p:cNvPr>
          <p:cNvSpPr/>
          <p:nvPr/>
        </p:nvSpPr>
        <p:spPr>
          <a:xfrm>
            <a:off x="6445176" y="482726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4897243-109F-483A-8D3B-01903D3EC056}"/>
              </a:ext>
            </a:extLst>
          </p:cNvPr>
          <p:cNvSpPr/>
          <p:nvPr/>
        </p:nvSpPr>
        <p:spPr>
          <a:xfrm>
            <a:off x="5515758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CE316DCC-1FA8-4FAA-BC9A-11CAD8DBA646}"/>
              </a:ext>
            </a:extLst>
          </p:cNvPr>
          <p:cNvSpPr/>
          <p:nvPr/>
        </p:nvSpPr>
        <p:spPr>
          <a:xfrm>
            <a:off x="5936759" y="490041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4C6B2B7-BBE4-41AD-AB3B-A94EC095E350}"/>
              </a:ext>
            </a:extLst>
          </p:cNvPr>
          <p:cNvSpPr/>
          <p:nvPr/>
        </p:nvSpPr>
        <p:spPr>
          <a:xfrm>
            <a:off x="6528816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33FE1CF-4B1D-4651-89E0-31407252ACF0}"/>
              </a:ext>
            </a:extLst>
          </p:cNvPr>
          <p:cNvSpPr/>
          <p:nvPr/>
        </p:nvSpPr>
        <p:spPr>
          <a:xfrm>
            <a:off x="6949817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3F63C98-CD1E-4498-AA6B-2D0CF3FE609C}"/>
              </a:ext>
            </a:extLst>
          </p:cNvPr>
          <p:cNvSpPr/>
          <p:nvPr/>
        </p:nvSpPr>
        <p:spPr>
          <a:xfrm>
            <a:off x="7603909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C28787A1-DD1F-4C70-BD1F-0ADF9CC11277}"/>
              </a:ext>
            </a:extLst>
          </p:cNvPr>
          <p:cNvSpPr/>
          <p:nvPr/>
        </p:nvSpPr>
        <p:spPr>
          <a:xfrm>
            <a:off x="8614210" y="482519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5A9D8E1-0F5C-4C49-B5CC-48802AF96572}"/>
              </a:ext>
            </a:extLst>
          </p:cNvPr>
          <p:cNvSpPr/>
          <p:nvPr/>
        </p:nvSpPr>
        <p:spPr>
          <a:xfrm>
            <a:off x="7684792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BE62ED8-84D3-4333-B535-2D04C1A907F6}"/>
              </a:ext>
            </a:extLst>
          </p:cNvPr>
          <p:cNvSpPr/>
          <p:nvPr/>
        </p:nvSpPr>
        <p:spPr>
          <a:xfrm>
            <a:off x="8105793" y="489834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75FD772-B9FF-4BC8-9C71-74E3ECB0290A}"/>
              </a:ext>
            </a:extLst>
          </p:cNvPr>
          <p:cNvSpPr/>
          <p:nvPr/>
        </p:nvSpPr>
        <p:spPr>
          <a:xfrm>
            <a:off x="8697850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188D9F9-1AD3-4A25-9A9A-F46E8F5D7724}"/>
              </a:ext>
            </a:extLst>
          </p:cNvPr>
          <p:cNvSpPr/>
          <p:nvPr/>
        </p:nvSpPr>
        <p:spPr>
          <a:xfrm>
            <a:off x="9118851" y="489628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B4DC3B7-398E-42B7-AD26-A2B6F092A353}"/>
              </a:ext>
            </a:extLst>
          </p:cNvPr>
          <p:cNvSpPr/>
          <p:nvPr/>
        </p:nvSpPr>
        <p:spPr>
          <a:xfrm>
            <a:off x="499157" y="56926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DFB1F3-F206-4E68-8CDB-EA24641A26DA}"/>
              </a:ext>
            </a:extLst>
          </p:cNvPr>
          <p:cNvSpPr/>
          <p:nvPr/>
        </p:nvSpPr>
        <p:spPr>
          <a:xfrm>
            <a:off x="608855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6B003ED-472A-442D-8228-B79BE87A2846}"/>
              </a:ext>
            </a:extLst>
          </p:cNvPr>
          <p:cNvSpPr/>
          <p:nvPr/>
        </p:nvSpPr>
        <p:spPr>
          <a:xfrm>
            <a:off x="5229623" y="57891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EFDD0A-BE98-475E-A2C1-AA6D50ACC0B2}"/>
              </a:ext>
            </a:extLst>
          </p:cNvPr>
          <p:cNvSpPr/>
          <p:nvPr/>
        </p:nvSpPr>
        <p:spPr>
          <a:xfrm>
            <a:off x="728707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0E9FCB6-5B0B-4D61-8201-BB49F7F90EF3}"/>
              </a:ext>
            </a:extLst>
          </p:cNvPr>
          <p:cNvSpPr/>
          <p:nvPr/>
        </p:nvSpPr>
        <p:spPr>
          <a:xfrm>
            <a:off x="2919239" y="58855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51B29822-ADC1-433B-8BEC-2F8A8722AA64}"/>
              </a:ext>
            </a:extLst>
          </p:cNvPr>
          <p:cNvSpPr/>
          <p:nvPr/>
        </p:nvSpPr>
        <p:spPr>
          <a:xfrm>
            <a:off x="814107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C38EA13-AFFF-48AD-95F6-5020D6AF2B7B}"/>
              </a:ext>
            </a:extLst>
          </p:cNvPr>
          <p:cNvSpPr/>
          <p:nvPr/>
        </p:nvSpPr>
        <p:spPr>
          <a:xfrm>
            <a:off x="1824408" y="5977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2BFB0DB-A3F2-4EC7-9F37-39C35DB30580}"/>
              </a:ext>
            </a:extLst>
          </p:cNvPr>
          <p:cNvSpPr/>
          <p:nvPr/>
        </p:nvSpPr>
        <p:spPr>
          <a:xfrm>
            <a:off x="894990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99865F-0CDB-4123-994E-9DC056BEDFB4}"/>
              </a:ext>
            </a:extLst>
          </p:cNvPr>
          <p:cNvSpPr/>
          <p:nvPr/>
        </p:nvSpPr>
        <p:spPr>
          <a:xfrm>
            <a:off x="1315991" y="6050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1D6E646-1F15-4909-9C0E-314950B547A6}"/>
              </a:ext>
            </a:extLst>
          </p:cNvPr>
          <p:cNvSpPr/>
          <p:nvPr/>
        </p:nvSpPr>
        <p:spPr>
          <a:xfrm>
            <a:off x="1908048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CB34539-92C5-4C87-A301-47950BC5D350}"/>
              </a:ext>
            </a:extLst>
          </p:cNvPr>
          <p:cNvSpPr/>
          <p:nvPr/>
        </p:nvSpPr>
        <p:spPr>
          <a:xfrm>
            <a:off x="2329049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5153069-4489-421E-98B4-425C9DA70DAE}"/>
              </a:ext>
            </a:extLst>
          </p:cNvPr>
          <p:cNvSpPr/>
          <p:nvPr/>
        </p:nvSpPr>
        <p:spPr>
          <a:xfrm>
            <a:off x="2983141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FC6CDF3-AAE3-4C75-8668-6F4923F01694}"/>
              </a:ext>
            </a:extLst>
          </p:cNvPr>
          <p:cNvSpPr/>
          <p:nvPr/>
        </p:nvSpPr>
        <p:spPr>
          <a:xfrm>
            <a:off x="3993442" y="59749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46B0987-EC14-4A68-822A-B93DDFE64D14}"/>
              </a:ext>
            </a:extLst>
          </p:cNvPr>
          <p:cNvSpPr/>
          <p:nvPr/>
        </p:nvSpPr>
        <p:spPr>
          <a:xfrm>
            <a:off x="3064024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15DBE79-BD01-4349-B1F1-FADA2F4FDBD8}"/>
              </a:ext>
            </a:extLst>
          </p:cNvPr>
          <p:cNvSpPr/>
          <p:nvPr/>
        </p:nvSpPr>
        <p:spPr>
          <a:xfrm>
            <a:off x="3485025" y="6048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377C5E7-F3C4-4082-9B52-2294FF490A1A}"/>
              </a:ext>
            </a:extLst>
          </p:cNvPr>
          <p:cNvSpPr/>
          <p:nvPr/>
        </p:nvSpPr>
        <p:spPr>
          <a:xfrm>
            <a:off x="4077082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515D32B-8605-46DF-82C2-807CC2AF2CEB}"/>
              </a:ext>
            </a:extLst>
          </p:cNvPr>
          <p:cNvSpPr/>
          <p:nvPr/>
        </p:nvSpPr>
        <p:spPr>
          <a:xfrm>
            <a:off x="4498083" y="60460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38F8C71-B567-410C-9913-0B55DFC5F964}"/>
              </a:ext>
            </a:extLst>
          </p:cNvPr>
          <p:cNvSpPr/>
          <p:nvPr/>
        </p:nvSpPr>
        <p:spPr>
          <a:xfrm>
            <a:off x="5349475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FA7B06A-A1A4-41CC-A57A-9A3D16C98AA8}"/>
              </a:ext>
            </a:extLst>
          </p:cNvPr>
          <p:cNvSpPr/>
          <p:nvPr/>
        </p:nvSpPr>
        <p:spPr>
          <a:xfrm>
            <a:off x="7540007" y="58936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AD0736A-DDE5-44B6-8780-0D7BD12C3284}"/>
              </a:ext>
            </a:extLst>
          </p:cNvPr>
          <p:cNvSpPr/>
          <p:nvPr/>
        </p:nvSpPr>
        <p:spPr>
          <a:xfrm>
            <a:off x="5434875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739B9A3-4500-4097-B42B-94E8D6D299AF}"/>
              </a:ext>
            </a:extLst>
          </p:cNvPr>
          <p:cNvSpPr/>
          <p:nvPr/>
        </p:nvSpPr>
        <p:spPr>
          <a:xfrm>
            <a:off x="6445176" y="59850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64C97BA-E1B5-4931-9EBA-FA53CF85459F}"/>
              </a:ext>
            </a:extLst>
          </p:cNvPr>
          <p:cNvSpPr/>
          <p:nvPr/>
        </p:nvSpPr>
        <p:spPr>
          <a:xfrm>
            <a:off x="5515758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C25E0F1-8448-4947-895F-A33EF0B95354}"/>
              </a:ext>
            </a:extLst>
          </p:cNvPr>
          <p:cNvSpPr/>
          <p:nvPr/>
        </p:nvSpPr>
        <p:spPr>
          <a:xfrm>
            <a:off x="5936759" y="60582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E8E64D4-13EA-4BB0-BDE3-D365D79E7CFD}"/>
              </a:ext>
            </a:extLst>
          </p:cNvPr>
          <p:cNvSpPr/>
          <p:nvPr/>
        </p:nvSpPr>
        <p:spPr>
          <a:xfrm>
            <a:off x="6528816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3BFFF23-A9EF-4490-B4F6-7EADD6D485D0}"/>
              </a:ext>
            </a:extLst>
          </p:cNvPr>
          <p:cNvSpPr/>
          <p:nvPr/>
        </p:nvSpPr>
        <p:spPr>
          <a:xfrm>
            <a:off x="6949817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592E6D8-09E8-4E57-B7EA-EC333B9C21B9}"/>
              </a:ext>
            </a:extLst>
          </p:cNvPr>
          <p:cNvSpPr/>
          <p:nvPr/>
        </p:nvSpPr>
        <p:spPr>
          <a:xfrm>
            <a:off x="7603909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39EB93D7-7AD8-465E-82DE-9E2E1BB44D5C}"/>
              </a:ext>
            </a:extLst>
          </p:cNvPr>
          <p:cNvSpPr/>
          <p:nvPr/>
        </p:nvSpPr>
        <p:spPr>
          <a:xfrm>
            <a:off x="8614210" y="59830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ABAD476-0E44-47EE-9780-5F58F8F07F2D}"/>
              </a:ext>
            </a:extLst>
          </p:cNvPr>
          <p:cNvSpPr/>
          <p:nvPr/>
        </p:nvSpPr>
        <p:spPr>
          <a:xfrm>
            <a:off x="7684792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999A30-79EF-4A68-AAC4-718FC6C5A1A2}"/>
              </a:ext>
            </a:extLst>
          </p:cNvPr>
          <p:cNvSpPr/>
          <p:nvPr/>
        </p:nvSpPr>
        <p:spPr>
          <a:xfrm>
            <a:off x="8105793" y="60561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82B0C58-973D-4F9C-B7A7-CB45193D634F}"/>
              </a:ext>
            </a:extLst>
          </p:cNvPr>
          <p:cNvSpPr/>
          <p:nvPr/>
        </p:nvSpPr>
        <p:spPr>
          <a:xfrm>
            <a:off x="8697850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B1929DC-4575-42C9-A2C6-51BDE1594FF5}"/>
              </a:ext>
            </a:extLst>
          </p:cNvPr>
          <p:cNvSpPr/>
          <p:nvPr/>
        </p:nvSpPr>
        <p:spPr>
          <a:xfrm>
            <a:off x="9118851" y="60541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3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5285" y="3267984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6803" cy="244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09782" y="375378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48634" y="60193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67208" y="12824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731725" y="131549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8F9DF91-E02C-419F-A375-B1A7D71F9611}"/>
              </a:ext>
            </a:extLst>
          </p:cNvPr>
          <p:cNvSpPr/>
          <p:nvPr/>
        </p:nvSpPr>
        <p:spPr>
          <a:xfrm>
            <a:off x="-1113910" y="4159750"/>
            <a:ext cx="9631650" cy="2425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110C5B2-2871-4FEF-9D4C-8E0D47378B2E}"/>
              </a:ext>
            </a:extLst>
          </p:cNvPr>
          <p:cNvSpPr/>
          <p:nvPr/>
        </p:nvSpPr>
        <p:spPr>
          <a:xfrm>
            <a:off x="-1022470" y="424509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7A87EE7-CFC6-47A9-8FBB-A51C813ACE6C}"/>
              </a:ext>
            </a:extLst>
          </p:cNvPr>
          <p:cNvSpPr/>
          <p:nvPr/>
        </p:nvSpPr>
        <p:spPr>
          <a:xfrm>
            <a:off x="-912772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BF1E2A1-57C3-4B00-BA87-8DBFD383A26D}"/>
              </a:ext>
            </a:extLst>
          </p:cNvPr>
          <p:cNvSpPr/>
          <p:nvPr/>
        </p:nvSpPr>
        <p:spPr>
          <a:xfrm>
            <a:off x="3707996" y="434155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72DF96B-D798-4F65-8A12-DBAC9FA3AA8E}"/>
              </a:ext>
            </a:extLst>
          </p:cNvPr>
          <p:cNvSpPr/>
          <p:nvPr/>
        </p:nvSpPr>
        <p:spPr>
          <a:xfrm>
            <a:off x="-792920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5AC7EC2-97F7-4529-B702-2741299C70C9}"/>
              </a:ext>
            </a:extLst>
          </p:cNvPr>
          <p:cNvSpPr/>
          <p:nvPr/>
        </p:nvSpPr>
        <p:spPr>
          <a:xfrm>
            <a:off x="1397612" y="44380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CA3E727-81C8-4F8C-B3B7-80176150491F}"/>
              </a:ext>
            </a:extLst>
          </p:cNvPr>
          <p:cNvSpPr/>
          <p:nvPr/>
        </p:nvSpPr>
        <p:spPr>
          <a:xfrm>
            <a:off x="-707520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F18AFD-9605-4494-B045-9F14BC7B6C8E}"/>
              </a:ext>
            </a:extLst>
          </p:cNvPr>
          <p:cNvSpPr/>
          <p:nvPr/>
        </p:nvSpPr>
        <p:spPr>
          <a:xfrm>
            <a:off x="302781" y="4529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CC901C1-4BC0-4458-8388-1691515671CC}"/>
              </a:ext>
            </a:extLst>
          </p:cNvPr>
          <p:cNvSpPr/>
          <p:nvPr/>
        </p:nvSpPr>
        <p:spPr>
          <a:xfrm>
            <a:off x="-626637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894A890-2F66-48BF-99F9-F3595E7F2657}"/>
              </a:ext>
            </a:extLst>
          </p:cNvPr>
          <p:cNvSpPr/>
          <p:nvPr/>
        </p:nvSpPr>
        <p:spPr>
          <a:xfrm>
            <a:off x="-205636" y="4602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7D83175-CCD5-47C8-AE48-AC8A2E9BCFEA}"/>
              </a:ext>
            </a:extLst>
          </p:cNvPr>
          <p:cNvSpPr/>
          <p:nvPr/>
        </p:nvSpPr>
        <p:spPr>
          <a:xfrm>
            <a:off x="386421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913EC81-116A-48CF-8615-FF949FD58128}"/>
              </a:ext>
            </a:extLst>
          </p:cNvPr>
          <p:cNvSpPr/>
          <p:nvPr/>
        </p:nvSpPr>
        <p:spPr>
          <a:xfrm>
            <a:off x="807422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1710FE0-B3DC-446E-A764-2698437A39CA}"/>
              </a:ext>
            </a:extLst>
          </p:cNvPr>
          <p:cNvSpPr/>
          <p:nvPr/>
        </p:nvSpPr>
        <p:spPr>
          <a:xfrm>
            <a:off x="1461514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E38DCD9-2C0A-40A5-B6E8-36CB2C1F3FDC}"/>
              </a:ext>
            </a:extLst>
          </p:cNvPr>
          <p:cNvSpPr/>
          <p:nvPr/>
        </p:nvSpPr>
        <p:spPr>
          <a:xfrm>
            <a:off x="2471815" y="45273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01924CD-0A3A-4C60-BC48-8CC80AD9572A}"/>
              </a:ext>
            </a:extLst>
          </p:cNvPr>
          <p:cNvSpPr/>
          <p:nvPr/>
        </p:nvSpPr>
        <p:spPr>
          <a:xfrm>
            <a:off x="1542397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76052C2-72FE-43B5-9592-54244B64EE07}"/>
              </a:ext>
            </a:extLst>
          </p:cNvPr>
          <p:cNvSpPr/>
          <p:nvPr/>
        </p:nvSpPr>
        <p:spPr>
          <a:xfrm>
            <a:off x="1963398" y="4600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75E8E51-7846-4E24-ABB4-2F40A3891AC3}"/>
              </a:ext>
            </a:extLst>
          </p:cNvPr>
          <p:cNvSpPr/>
          <p:nvPr/>
        </p:nvSpPr>
        <p:spPr>
          <a:xfrm>
            <a:off x="2555455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FBA6CD-972E-4EB6-B02A-559C1E0A540D}"/>
              </a:ext>
            </a:extLst>
          </p:cNvPr>
          <p:cNvSpPr/>
          <p:nvPr/>
        </p:nvSpPr>
        <p:spPr>
          <a:xfrm>
            <a:off x="2976456" y="45984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5F672AD-2647-400C-AD58-1E8B59ECA186}"/>
              </a:ext>
            </a:extLst>
          </p:cNvPr>
          <p:cNvSpPr/>
          <p:nvPr/>
        </p:nvSpPr>
        <p:spPr>
          <a:xfrm>
            <a:off x="3827848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77F8C85-0DEE-424F-A41C-BDA4481E1726}"/>
              </a:ext>
            </a:extLst>
          </p:cNvPr>
          <p:cNvSpPr/>
          <p:nvPr/>
        </p:nvSpPr>
        <p:spPr>
          <a:xfrm>
            <a:off x="6018380" y="444607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4D6EC04-C317-4590-B7D7-4355089F545F}"/>
              </a:ext>
            </a:extLst>
          </p:cNvPr>
          <p:cNvSpPr/>
          <p:nvPr/>
        </p:nvSpPr>
        <p:spPr>
          <a:xfrm>
            <a:off x="3913248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0AD0E4D-06F7-4209-844E-2195AB4A3259}"/>
              </a:ext>
            </a:extLst>
          </p:cNvPr>
          <p:cNvSpPr/>
          <p:nvPr/>
        </p:nvSpPr>
        <p:spPr>
          <a:xfrm>
            <a:off x="4923549" y="453751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1395571-AA65-4225-8453-E62372B26DD0}"/>
              </a:ext>
            </a:extLst>
          </p:cNvPr>
          <p:cNvSpPr/>
          <p:nvPr/>
        </p:nvSpPr>
        <p:spPr>
          <a:xfrm>
            <a:off x="3994131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491FD4B-E2B6-4EF6-877A-7D45A086025C}"/>
              </a:ext>
            </a:extLst>
          </p:cNvPr>
          <p:cNvSpPr/>
          <p:nvPr/>
        </p:nvSpPr>
        <p:spPr>
          <a:xfrm>
            <a:off x="4415132" y="461066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EA0AF42-390E-4260-BD51-1594419E529A}"/>
              </a:ext>
            </a:extLst>
          </p:cNvPr>
          <p:cNvSpPr/>
          <p:nvPr/>
        </p:nvSpPr>
        <p:spPr>
          <a:xfrm>
            <a:off x="5007189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6C46444-7794-4ACA-B3B5-035B1FB180EE}"/>
              </a:ext>
            </a:extLst>
          </p:cNvPr>
          <p:cNvSpPr/>
          <p:nvPr/>
        </p:nvSpPr>
        <p:spPr>
          <a:xfrm>
            <a:off x="5428190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E50D5AA-CC00-44FA-8861-EC5A81C11F32}"/>
              </a:ext>
            </a:extLst>
          </p:cNvPr>
          <p:cNvSpPr/>
          <p:nvPr/>
        </p:nvSpPr>
        <p:spPr>
          <a:xfrm>
            <a:off x="6082282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745E4BF-D885-4788-8732-D60530453933}"/>
              </a:ext>
            </a:extLst>
          </p:cNvPr>
          <p:cNvSpPr/>
          <p:nvPr/>
        </p:nvSpPr>
        <p:spPr>
          <a:xfrm>
            <a:off x="7092583" y="45354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D75DC65-5265-4379-9B13-07410014D6A9}"/>
              </a:ext>
            </a:extLst>
          </p:cNvPr>
          <p:cNvSpPr/>
          <p:nvPr/>
        </p:nvSpPr>
        <p:spPr>
          <a:xfrm>
            <a:off x="6163165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407A430-EA02-4729-8020-DB7727CF7C1B}"/>
              </a:ext>
            </a:extLst>
          </p:cNvPr>
          <p:cNvSpPr/>
          <p:nvPr/>
        </p:nvSpPr>
        <p:spPr>
          <a:xfrm>
            <a:off x="6584166" y="46086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1683656-22FB-4CCD-B09B-1B2A9AC3311F}"/>
              </a:ext>
            </a:extLst>
          </p:cNvPr>
          <p:cNvSpPr/>
          <p:nvPr/>
        </p:nvSpPr>
        <p:spPr>
          <a:xfrm>
            <a:off x="7176223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3CABC11-08E6-4B42-975C-0FDD5A7FD2E0}"/>
              </a:ext>
            </a:extLst>
          </p:cNvPr>
          <p:cNvSpPr/>
          <p:nvPr/>
        </p:nvSpPr>
        <p:spPr>
          <a:xfrm>
            <a:off x="7597224" y="46065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CE5691B-9A34-4549-9C51-346710D994E1}"/>
              </a:ext>
            </a:extLst>
          </p:cNvPr>
          <p:cNvSpPr/>
          <p:nvPr/>
        </p:nvSpPr>
        <p:spPr>
          <a:xfrm>
            <a:off x="-1022470" y="540292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07D866-AF57-479A-B9CC-AD0CD9D91E4E}"/>
              </a:ext>
            </a:extLst>
          </p:cNvPr>
          <p:cNvSpPr/>
          <p:nvPr/>
        </p:nvSpPr>
        <p:spPr>
          <a:xfrm>
            <a:off x="-912772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91E622E-A1CF-4704-B2C0-F57C890226BF}"/>
              </a:ext>
            </a:extLst>
          </p:cNvPr>
          <p:cNvSpPr/>
          <p:nvPr/>
        </p:nvSpPr>
        <p:spPr>
          <a:xfrm>
            <a:off x="3707996" y="549938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7C814C9-7165-4167-A5A2-9A541E7689AF}"/>
              </a:ext>
            </a:extLst>
          </p:cNvPr>
          <p:cNvSpPr/>
          <p:nvPr/>
        </p:nvSpPr>
        <p:spPr>
          <a:xfrm>
            <a:off x="-792920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FFF1168-172F-47F2-A189-D5390C387F6F}"/>
              </a:ext>
            </a:extLst>
          </p:cNvPr>
          <p:cNvSpPr/>
          <p:nvPr/>
        </p:nvSpPr>
        <p:spPr>
          <a:xfrm>
            <a:off x="1397612" y="559584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A39BCC5-0D17-4EC9-9856-1D82DE01C932}"/>
              </a:ext>
            </a:extLst>
          </p:cNvPr>
          <p:cNvSpPr/>
          <p:nvPr/>
        </p:nvSpPr>
        <p:spPr>
          <a:xfrm>
            <a:off x="-707520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34D664C-57BC-4933-BD9D-A14CFBF06F7A}"/>
              </a:ext>
            </a:extLst>
          </p:cNvPr>
          <p:cNvSpPr/>
          <p:nvPr/>
        </p:nvSpPr>
        <p:spPr>
          <a:xfrm>
            <a:off x="302781" y="5687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A1BF20A-2A71-4FAB-B755-15C8B685C8E6}"/>
              </a:ext>
            </a:extLst>
          </p:cNvPr>
          <p:cNvSpPr/>
          <p:nvPr/>
        </p:nvSpPr>
        <p:spPr>
          <a:xfrm>
            <a:off x="-626637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80AE793-72E9-4A9B-AFC3-E9071BE0FADB}"/>
              </a:ext>
            </a:extLst>
          </p:cNvPr>
          <p:cNvSpPr/>
          <p:nvPr/>
        </p:nvSpPr>
        <p:spPr>
          <a:xfrm>
            <a:off x="-205636" y="5760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32456ED-2551-4669-A086-A92AA6265D91}"/>
              </a:ext>
            </a:extLst>
          </p:cNvPr>
          <p:cNvSpPr/>
          <p:nvPr/>
        </p:nvSpPr>
        <p:spPr>
          <a:xfrm>
            <a:off x="386421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3E20911-7719-47E2-9E6C-E9614134DAAC}"/>
              </a:ext>
            </a:extLst>
          </p:cNvPr>
          <p:cNvSpPr/>
          <p:nvPr/>
        </p:nvSpPr>
        <p:spPr>
          <a:xfrm>
            <a:off x="807422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181D9788-BFB9-4C3B-A83A-0E824A664A63}"/>
              </a:ext>
            </a:extLst>
          </p:cNvPr>
          <p:cNvSpPr/>
          <p:nvPr/>
        </p:nvSpPr>
        <p:spPr>
          <a:xfrm>
            <a:off x="1461514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FC46104-CBF1-47C0-B493-0DF111899376}"/>
              </a:ext>
            </a:extLst>
          </p:cNvPr>
          <p:cNvSpPr/>
          <p:nvPr/>
        </p:nvSpPr>
        <p:spPr>
          <a:xfrm>
            <a:off x="2471815" y="568521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367B36C-59AC-4C39-A4E2-90112DAEB296}"/>
              </a:ext>
            </a:extLst>
          </p:cNvPr>
          <p:cNvSpPr/>
          <p:nvPr/>
        </p:nvSpPr>
        <p:spPr>
          <a:xfrm>
            <a:off x="1542397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11833581-4BD2-47B2-ADE9-CCD87E4C7BC7}"/>
              </a:ext>
            </a:extLst>
          </p:cNvPr>
          <p:cNvSpPr/>
          <p:nvPr/>
        </p:nvSpPr>
        <p:spPr>
          <a:xfrm>
            <a:off x="1963398" y="5758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E6811BD-7E5A-4923-9368-070A562A119B}"/>
              </a:ext>
            </a:extLst>
          </p:cNvPr>
          <p:cNvSpPr/>
          <p:nvPr/>
        </p:nvSpPr>
        <p:spPr>
          <a:xfrm>
            <a:off x="2555455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960C56-3DF8-4022-BD83-49844582CBC9}"/>
              </a:ext>
            </a:extLst>
          </p:cNvPr>
          <p:cNvSpPr/>
          <p:nvPr/>
        </p:nvSpPr>
        <p:spPr>
          <a:xfrm>
            <a:off x="2976456" y="575630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128ECB1B-C5AC-44DC-B782-FD60A0791D92}"/>
              </a:ext>
            </a:extLst>
          </p:cNvPr>
          <p:cNvSpPr/>
          <p:nvPr/>
        </p:nvSpPr>
        <p:spPr>
          <a:xfrm>
            <a:off x="3827848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718BF59-1D16-40F5-8BC4-4FCE5DE6E6B5}"/>
              </a:ext>
            </a:extLst>
          </p:cNvPr>
          <p:cNvSpPr/>
          <p:nvPr/>
        </p:nvSpPr>
        <p:spPr>
          <a:xfrm>
            <a:off x="6018380" y="560390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5742662-E1FC-49BA-B826-11136B1B39FC}"/>
              </a:ext>
            </a:extLst>
          </p:cNvPr>
          <p:cNvSpPr/>
          <p:nvPr/>
        </p:nvSpPr>
        <p:spPr>
          <a:xfrm>
            <a:off x="3913248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45237CE-CFD4-4C00-87BD-6EC1B6493490}"/>
              </a:ext>
            </a:extLst>
          </p:cNvPr>
          <p:cNvSpPr/>
          <p:nvPr/>
        </p:nvSpPr>
        <p:spPr>
          <a:xfrm>
            <a:off x="4923549" y="569534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4906E4A-BB8F-4374-90BE-2B698054F1B2}"/>
              </a:ext>
            </a:extLst>
          </p:cNvPr>
          <p:cNvSpPr/>
          <p:nvPr/>
        </p:nvSpPr>
        <p:spPr>
          <a:xfrm>
            <a:off x="3994131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57B484C-526A-4128-9937-7F4EA82AC56B}"/>
              </a:ext>
            </a:extLst>
          </p:cNvPr>
          <p:cNvSpPr/>
          <p:nvPr/>
        </p:nvSpPr>
        <p:spPr>
          <a:xfrm>
            <a:off x="4415132" y="576849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91BE0A4-1401-41E9-9646-980F77913B8D}"/>
              </a:ext>
            </a:extLst>
          </p:cNvPr>
          <p:cNvSpPr/>
          <p:nvPr/>
        </p:nvSpPr>
        <p:spPr>
          <a:xfrm>
            <a:off x="5007189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5A874FB-95EF-41E9-9111-F37F800216F8}"/>
              </a:ext>
            </a:extLst>
          </p:cNvPr>
          <p:cNvSpPr/>
          <p:nvPr/>
        </p:nvSpPr>
        <p:spPr>
          <a:xfrm>
            <a:off x="5428190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3E1E8AD-E2AB-45FB-B538-5267D4E705AF}"/>
              </a:ext>
            </a:extLst>
          </p:cNvPr>
          <p:cNvSpPr/>
          <p:nvPr/>
        </p:nvSpPr>
        <p:spPr>
          <a:xfrm>
            <a:off x="6082282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37B6BDB-B791-4723-95F0-F520E36A3641}"/>
              </a:ext>
            </a:extLst>
          </p:cNvPr>
          <p:cNvSpPr/>
          <p:nvPr/>
        </p:nvSpPr>
        <p:spPr>
          <a:xfrm>
            <a:off x="7092583" y="569328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150D40D-7872-4882-A3EB-BCDED15E3620}"/>
              </a:ext>
            </a:extLst>
          </p:cNvPr>
          <p:cNvSpPr/>
          <p:nvPr/>
        </p:nvSpPr>
        <p:spPr>
          <a:xfrm>
            <a:off x="6163165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6F9EE326-4402-4CB0-A30B-84C529A33F1B}"/>
              </a:ext>
            </a:extLst>
          </p:cNvPr>
          <p:cNvSpPr/>
          <p:nvPr/>
        </p:nvSpPr>
        <p:spPr>
          <a:xfrm>
            <a:off x="6584166" y="576643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E2EE406-528A-486C-8A99-A1B27C3E2077}"/>
              </a:ext>
            </a:extLst>
          </p:cNvPr>
          <p:cNvSpPr/>
          <p:nvPr/>
        </p:nvSpPr>
        <p:spPr>
          <a:xfrm>
            <a:off x="7176223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0BA2A0F-7085-4C2A-BB9E-4E7A18232EBB}"/>
              </a:ext>
            </a:extLst>
          </p:cNvPr>
          <p:cNvSpPr/>
          <p:nvPr/>
        </p:nvSpPr>
        <p:spPr>
          <a:xfrm>
            <a:off x="7597224" y="576437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181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03CC-5E56-486A-A559-235331376A26}"/>
              </a:ext>
            </a:extLst>
          </p:cNvPr>
          <p:cNvSpPr txBox="1"/>
          <p:nvPr/>
        </p:nvSpPr>
        <p:spPr>
          <a:xfrm>
            <a:off x="2146039" y="587092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(4,8)(8,1)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277917" y="576369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AD7CFD-515C-46F2-BC61-0CA0D93AAE82}"/>
              </a:ext>
            </a:extLst>
          </p:cNvPr>
          <p:cNvSpPr txBox="1"/>
          <p:nvPr/>
        </p:nvSpPr>
        <p:spPr>
          <a:xfrm>
            <a:off x="1973248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8841E3-81A6-488E-BA3A-E73CB5A5ED56}"/>
              </a:ext>
            </a:extLst>
          </p:cNvPr>
          <p:cNvSpPr txBox="1"/>
          <p:nvPr/>
        </p:nvSpPr>
        <p:spPr>
          <a:xfrm>
            <a:off x="2652339" y="589263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0E3C83-D464-4784-8D59-85623FC39A6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CFDE6-CEC7-4BA0-BD17-D1109620617A}"/>
              </a:ext>
            </a:extLst>
          </p:cNvPr>
          <p:cNvSpPr txBox="1"/>
          <p:nvPr/>
        </p:nvSpPr>
        <p:spPr>
          <a:xfrm>
            <a:off x="6588980" y="3348677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)=&gt;(1,2,2,3)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958631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44705-5B24-4C23-A931-0C14D49510DD}"/>
              </a:ext>
            </a:extLst>
          </p:cNvPr>
          <p:cNvSpPr txBox="1"/>
          <p:nvPr/>
        </p:nvSpPr>
        <p:spPr>
          <a:xfrm>
            <a:off x="5372582" y="2963957"/>
            <a:ext cx="582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49DA-9189-4185-88E2-869D11134024}"/>
              </a:ext>
            </a:extLst>
          </p:cNvPr>
          <p:cNvSpPr txBox="1"/>
          <p:nvPr/>
        </p:nvSpPr>
        <p:spPr>
          <a:xfrm>
            <a:off x="6588980" y="3348677"/>
            <a:ext cx="3993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)=&gt;(2,2,2,3)=&gt;(2,3,2,2)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836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 #(2,2,2,2)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1608993" y="426958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1654713" y="431225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1709562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4019946" y="436048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1769488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64754" y="440871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1812188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2317339" y="4454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18526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2063130" y="449101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23591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569659" y="448997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6705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401856" y="445340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371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147647" y="4489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4436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3654176" y="448894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4079872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5175138" y="441274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4122572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4627723" y="445846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41630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4373514" y="449504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46695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4880043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5207089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5712240" y="445743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52475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5458031" y="449401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57540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5964560" y="449297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4EC8B7-DD0A-4995-A4B8-F2A15E484683}"/>
              </a:ext>
            </a:extLst>
          </p:cNvPr>
          <p:cNvSpPr/>
          <p:nvPr/>
        </p:nvSpPr>
        <p:spPr>
          <a:xfrm>
            <a:off x="1654713" y="489117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B5D077-34DD-4942-9BCF-2D8B1B35FD23}"/>
              </a:ext>
            </a:extLst>
          </p:cNvPr>
          <p:cNvSpPr/>
          <p:nvPr/>
        </p:nvSpPr>
        <p:spPr>
          <a:xfrm>
            <a:off x="1709562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702FB3-3187-4C6F-B813-16519D905689}"/>
              </a:ext>
            </a:extLst>
          </p:cNvPr>
          <p:cNvSpPr/>
          <p:nvPr/>
        </p:nvSpPr>
        <p:spPr>
          <a:xfrm>
            <a:off x="4019946" y="493940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1034E1E-1402-4BFF-A69D-2757F851F68C}"/>
              </a:ext>
            </a:extLst>
          </p:cNvPr>
          <p:cNvSpPr/>
          <p:nvPr/>
        </p:nvSpPr>
        <p:spPr>
          <a:xfrm>
            <a:off x="1769488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206589-09A9-422B-B510-D96C680A919B}"/>
              </a:ext>
            </a:extLst>
          </p:cNvPr>
          <p:cNvSpPr/>
          <p:nvPr/>
        </p:nvSpPr>
        <p:spPr>
          <a:xfrm>
            <a:off x="2864754" y="498763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0CCEDE6-32E0-4611-AF19-D49F9DE8F450}"/>
              </a:ext>
            </a:extLst>
          </p:cNvPr>
          <p:cNvSpPr/>
          <p:nvPr/>
        </p:nvSpPr>
        <p:spPr>
          <a:xfrm>
            <a:off x="1812188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6FCB11-B509-425B-A406-DF6E20C3B428}"/>
              </a:ext>
            </a:extLst>
          </p:cNvPr>
          <p:cNvSpPr/>
          <p:nvPr/>
        </p:nvSpPr>
        <p:spPr>
          <a:xfrm>
            <a:off x="2317339" y="5033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8C0488-0F0A-422C-982A-9645E13EF836}"/>
              </a:ext>
            </a:extLst>
          </p:cNvPr>
          <p:cNvSpPr/>
          <p:nvPr/>
        </p:nvSpPr>
        <p:spPr>
          <a:xfrm>
            <a:off x="18526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7E7469-A597-4621-9636-009D2B7E0FA7}"/>
              </a:ext>
            </a:extLst>
          </p:cNvPr>
          <p:cNvSpPr/>
          <p:nvPr/>
        </p:nvSpPr>
        <p:spPr>
          <a:xfrm>
            <a:off x="2063130" y="506992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07479B-F86E-4BD9-8705-D020F5F1723F}"/>
              </a:ext>
            </a:extLst>
          </p:cNvPr>
          <p:cNvSpPr/>
          <p:nvPr/>
        </p:nvSpPr>
        <p:spPr>
          <a:xfrm>
            <a:off x="23591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3817E1-3BDD-4F66-86C0-B7EE718C9684}"/>
              </a:ext>
            </a:extLst>
          </p:cNvPr>
          <p:cNvSpPr/>
          <p:nvPr/>
        </p:nvSpPr>
        <p:spPr>
          <a:xfrm>
            <a:off x="2569659" y="506889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4B127B-4B82-46C2-9A4B-4ABD1097D83B}"/>
              </a:ext>
            </a:extLst>
          </p:cNvPr>
          <p:cNvSpPr/>
          <p:nvPr/>
        </p:nvSpPr>
        <p:spPr>
          <a:xfrm>
            <a:off x="2896705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B349B79-365F-4EA7-A3EA-7CEF607F5097}"/>
              </a:ext>
            </a:extLst>
          </p:cNvPr>
          <p:cNvSpPr/>
          <p:nvPr/>
        </p:nvSpPr>
        <p:spPr>
          <a:xfrm>
            <a:off x="3401856" y="503232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31C69BA-39D9-4356-9FD0-2B7E26A19EEC}"/>
              </a:ext>
            </a:extLst>
          </p:cNvPr>
          <p:cNvSpPr/>
          <p:nvPr/>
        </p:nvSpPr>
        <p:spPr>
          <a:xfrm>
            <a:off x="29371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ECE34B-E5FA-4267-A636-B44F4796B898}"/>
              </a:ext>
            </a:extLst>
          </p:cNvPr>
          <p:cNvSpPr/>
          <p:nvPr/>
        </p:nvSpPr>
        <p:spPr>
          <a:xfrm>
            <a:off x="3147647" y="5068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312A5-A783-4C72-95F2-5245E0EB0D7A}"/>
              </a:ext>
            </a:extLst>
          </p:cNvPr>
          <p:cNvSpPr/>
          <p:nvPr/>
        </p:nvSpPr>
        <p:spPr>
          <a:xfrm>
            <a:off x="34436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079FBFF-866B-4D90-ADA4-A68A55C721DD}"/>
              </a:ext>
            </a:extLst>
          </p:cNvPr>
          <p:cNvSpPr/>
          <p:nvPr/>
        </p:nvSpPr>
        <p:spPr>
          <a:xfrm>
            <a:off x="3654176" y="506786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46E0260-4C44-4E00-94FB-98A3463AECE4}"/>
              </a:ext>
            </a:extLst>
          </p:cNvPr>
          <p:cNvSpPr/>
          <p:nvPr/>
        </p:nvSpPr>
        <p:spPr>
          <a:xfrm>
            <a:off x="4079872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ABF2FAB-94B1-4918-938C-58DFB3387880}"/>
              </a:ext>
            </a:extLst>
          </p:cNvPr>
          <p:cNvSpPr/>
          <p:nvPr/>
        </p:nvSpPr>
        <p:spPr>
          <a:xfrm>
            <a:off x="5175138" y="499166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E612735-0A69-42B9-BC2B-0A77232B94B8}"/>
              </a:ext>
            </a:extLst>
          </p:cNvPr>
          <p:cNvSpPr/>
          <p:nvPr/>
        </p:nvSpPr>
        <p:spPr>
          <a:xfrm>
            <a:off x="4122572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C35B0F-3A0A-4EA9-BA95-8DE1BA748220}"/>
              </a:ext>
            </a:extLst>
          </p:cNvPr>
          <p:cNvSpPr/>
          <p:nvPr/>
        </p:nvSpPr>
        <p:spPr>
          <a:xfrm>
            <a:off x="4627723" y="503738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14FAB23-FBA5-462A-A635-7A9D184CFCD2}"/>
              </a:ext>
            </a:extLst>
          </p:cNvPr>
          <p:cNvSpPr/>
          <p:nvPr/>
        </p:nvSpPr>
        <p:spPr>
          <a:xfrm>
            <a:off x="41630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19ACDA3-B47E-4FC8-B0D1-92EC1BF9EF3E}"/>
              </a:ext>
            </a:extLst>
          </p:cNvPr>
          <p:cNvSpPr/>
          <p:nvPr/>
        </p:nvSpPr>
        <p:spPr>
          <a:xfrm>
            <a:off x="4373514" y="507396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B36A0A-F2B0-4333-AAC5-86FB0A4CBA07}"/>
              </a:ext>
            </a:extLst>
          </p:cNvPr>
          <p:cNvSpPr/>
          <p:nvPr/>
        </p:nvSpPr>
        <p:spPr>
          <a:xfrm>
            <a:off x="46695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FAB894-FF51-4E07-9D7E-EF497F1C473F}"/>
              </a:ext>
            </a:extLst>
          </p:cNvPr>
          <p:cNvSpPr/>
          <p:nvPr/>
        </p:nvSpPr>
        <p:spPr>
          <a:xfrm>
            <a:off x="4880043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092826-55AE-4CD4-8F5E-14C8C8BF5CC2}"/>
              </a:ext>
            </a:extLst>
          </p:cNvPr>
          <p:cNvSpPr/>
          <p:nvPr/>
        </p:nvSpPr>
        <p:spPr>
          <a:xfrm>
            <a:off x="5207089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39CCDB1-48CA-48AF-8A70-0623F74A80FF}"/>
              </a:ext>
            </a:extLst>
          </p:cNvPr>
          <p:cNvSpPr/>
          <p:nvPr/>
        </p:nvSpPr>
        <p:spPr>
          <a:xfrm>
            <a:off x="5712240" y="503635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FD8BB65-E7F4-44EF-91D5-07C0A61F68BF}"/>
              </a:ext>
            </a:extLst>
          </p:cNvPr>
          <p:cNvSpPr/>
          <p:nvPr/>
        </p:nvSpPr>
        <p:spPr>
          <a:xfrm>
            <a:off x="52475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D06968-5C37-42A0-8484-E998ECDD4BCF}"/>
              </a:ext>
            </a:extLst>
          </p:cNvPr>
          <p:cNvSpPr/>
          <p:nvPr/>
        </p:nvSpPr>
        <p:spPr>
          <a:xfrm>
            <a:off x="5458031" y="507292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138686-25D4-4D7C-B3D5-9B88C11F00AE}"/>
              </a:ext>
            </a:extLst>
          </p:cNvPr>
          <p:cNvSpPr/>
          <p:nvPr/>
        </p:nvSpPr>
        <p:spPr>
          <a:xfrm>
            <a:off x="57540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7ADA251-C8CC-4D40-AD00-1CEDB9772879}"/>
              </a:ext>
            </a:extLst>
          </p:cNvPr>
          <p:cNvSpPr/>
          <p:nvPr/>
        </p:nvSpPr>
        <p:spPr>
          <a:xfrm>
            <a:off x="5964560" y="507189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55234" y="2575771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1275" y="2567682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88946" y="147253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17422" y="146649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69163" y="259968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3319" y="261417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658D4C-44C8-4A61-BF5D-0486E12FB5BF}"/>
              </a:ext>
            </a:extLst>
          </p:cNvPr>
          <p:cNvSpPr/>
          <p:nvPr/>
        </p:nvSpPr>
        <p:spPr>
          <a:xfrm>
            <a:off x="1608993" y="5525955"/>
            <a:ext cx="4815825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694AA0-8C22-4492-B547-925D2F946669}"/>
              </a:ext>
            </a:extLst>
          </p:cNvPr>
          <p:cNvSpPr/>
          <p:nvPr/>
        </p:nvSpPr>
        <p:spPr>
          <a:xfrm>
            <a:off x="1654713" y="5568627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69E1151-3B50-4C13-AD77-7A4A5802DEF1}"/>
              </a:ext>
            </a:extLst>
          </p:cNvPr>
          <p:cNvSpPr/>
          <p:nvPr/>
        </p:nvSpPr>
        <p:spPr>
          <a:xfrm>
            <a:off x="1709562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AFE41D-6F1E-4DDA-864B-E01C3B6ABE6A}"/>
              </a:ext>
            </a:extLst>
          </p:cNvPr>
          <p:cNvSpPr/>
          <p:nvPr/>
        </p:nvSpPr>
        <p:spPr>
          <a:xfrm>
            <a:off x="4019946" y="5616856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6933F4-9783-41CE-A3B4-260E5CB4280C}"/>
              </a:ext>
            </a:extLst>
          </p:cNvPr>
          <p:cNvSpPr/>
          <p:nvPr/>
        </p:nvSpPr>
        <p:spPr>
          <a:xfrm>
            <a:off x="1769488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0FE599B-C9FE-439E-A4D5-BCA4B7583CB7}"/>
              </a:ext>
            </a:extLst>
          </p:cNvPr>
          <p:cNvSpPr/>
          <p:nvPr/>
        </p:nvSpPr>
        <p:spPr>
          <a:xfrm>
            <a:off x="2864754" y="5665085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34DD71A-B165-48B4-A06B-8073BDFD13EC}"/>
              </a:ext>
            </a:extLst>
          </p:cNvPr>
          <p:cNvSpPr/>
          <p:nvPr/>
        </p:nvSpPr>
        <p:spPr>
          <a:xfrm>
            <a:off x="1812188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9605AAC-517A-484A-8E74-5212A4FE754B}"/>
              </a:ext>
            </a:extLst>
          </p:cNvPr>
          <p:cNvSpPr/>
          <p:nvPr/>
        </p:nvSpPr>
        <p:spPr>
          <a:xfrm>
            <a:off x="2317339" y="5710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C519DC0-EF6F-4DFA-A9FC-04CB463EE606}"/>
              </a:ext>
            </a:extLst>
          </p:cNvPr>
          <p:cNvSpPr/>
          <p:nvPr/>
        </p:nvSpPr>
        <p:spPr>
          <a:xfrm>
            <a:off x="18526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966DD69-403C-42EB-B493-AA7ABB020EB9}"/>
              </a:ext>
            </a:extLst>
          </p:cNvPr>
          <p:cNvSpPr/>
          <p:nvPr/>
        </p:nvSpPr>
        <p:spPr>
          <a:xfrm>
            <a:off x="2063130" y="5747381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D48C29F-D875-4A07-B39F-FD7AF894F7D3}"/>
              </a:ext>
            </a:extLst>
          </p:cNvPr>
          <p:cNvSpPr/>
          <p:nvPr/>
        </p:nvSpPr>
        <p:spPr>
          <a:xfrm>
            <a:off x="23591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2DC6481-06B0-41B4-8A8D-E9A60D8AABFB}"/>
              </a:ext>
            </a:extLst>
          </p:cNvPr>
          <p:cNvSpPr/>
          <p:nvPr/>
        </p:nvSpPr>
        <p:spPr>
          <a:xfrm>
            <a:off x="2569659" y="5746349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C8F9DCA-B7DE-4667-8A5C-974009950BD3}"/>
              </a:ext>
            </a:extLst>
          </p:cNvPr>
          <p:cNvSpPr/>
          <p:nvPr/>
        </p:nvSpPr>
        <p:spPr>
          <a:xfrm>
            <a:off x="2896705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8D8503F-0919-411F-9E02-D423AC882F75}"/>
              </a:ext>
            </a:extLst>
          </p:cNvPr>
          <p:cNvSpPr/>
          <p:nvPr/>
        </p:nvSpPr>
        <p:spPr>
          <a:xfrm>
            <a:off x="3401856" y="5709773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799CA06-33E8-40DD-B40D-B85997794464}"/>
              </a:ext>
            </a:extLst>
          </p:cNvPr>
          <p:cNvSpPr/>
          <p:nvPr/>
        </p:nvSpPr>
        <p:spPr>
          <a:xfrm>
            <a:off x="29371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AC7F5CC-5DA6-4AA2-99D7-75ACDE5BF743}"/>
              </a:ext>
            </a:extLst>
          </p:cNvPr>
          <p:cNvSpPr/>
          <p:nvPr/>
        </p:nvSpPr>
        <p:spPr>
          <a:xfrm>
            <a:off x="3147647" y="5746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29FF57B-2834-4833-A18B-5D9F34E3C1B3}"/>
              </a:ext>
            </a:extLst>
          </p:cNvPr>
          <p:cNvSpPr/>
          <p:nvPr/>
        </p:nvSpPr>
        <p:spPr>
          <a:xfrm>
            <a:off x="34436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75FC08C-0BC2-4C03-95A9-BAF88B7B4B20}"/>
              </a:ext>
            </a:extLst>
          </p:cNvPr>
          <p:cNvSpPr/>
          <p:nvPr/>
        </p:nvSpPr>
        <p:spPr>
          <a:xfrm>
            <a:off x="3654176" y="5745317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61F9A25-8E88-4DDD-82E6-F87A58426664}"/>
              </a:ext>
            </a:extLst>
          </p:cNvPr>
          <p:cNvSpPr/>
          <p:nvPr/>
        </p:nvSpPr>
        <p:spPr>
          <a:xfrm>
            <a:off x="4079872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0541309-DB8D-4BD8-9104-4DEE1DEDCCDD}"/>
              </a:ext>
            </a:extLst>
          </p:cNvPr>
          <p:cNvSpPr/>
          <p:nvPr/>
        </p:nvSpPr>
        <p:spPr>
          <a:xfrm>
            <a:off x="5175138" y="5669117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4C8C20B-16CA-4C49-A50A-34DA558764FC}"/>
              </a:ext>
            </a:extLst>
          </p:cNvPr>
          <p:cNvSpPr/>
          <p:nvPr/>
        </p:nvSpPr>
        <p:spPr>
          <a:xfrm>
            <a:off x="4122572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0D3E749-A689-439D-BDED-79372F16E8C2}"/>
              </a:ext>
            </a:extLst>
          </p:cNvPr>
          <p:cNvSpPr/>
          <p:nvPr/>
        </p:nvSpPr>
        <p:spPr>
          <a:xfrm>
            <a:off x="4627723" y="5714837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E26FF0F-3D40-4D19-8F39-11D4EECAFC42}"/>
              </a:ext>
            </a:extLst>
          </p:cNvPr>
          <p:cNvSpPr/>
          <p:nvPr/>
        </p:nvSpPr>
        <p:spPr>
          <a:xfrm>
            <a:off x="41630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1A63A5D-2378-45C0-9470-FBE60F62D049}"/>
              </a:ext>
            </a:extLst>
          </p:cNvPr>
          <p:cNvSpPr/>
          <p:nvPr/>
        </p:nvSpPr>
        <p:spPr>
          <a:xfrm>
            <a:off x="4373514" y="5751413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B6E5ABF-DF41-446D-94E7-DEDDA9AD0674}"/>
              </a:ext>
            </a:extLst>
          </p:cNvPr>
          <p:cNvSpPr/>
          <p:nvPr/>
        </p:nvSpPr>
        <p:spPr>
          <a:xfrm>
            <a:off x="46695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868F0F2-B8DE-4CB4-825B-FD968CF3455D}"/>
              </a:ext>
            </a:extLst>
          </p:cNvPr>
          <p:cNvSpPr/>
          <p:nvPr/>
        </p:nvSpPr>
        <p:spPr>
          <a:xfrm>
            <a:off x="4880043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4FACF0E-4FD8-46AE-9631-EF68ACBAC209}"/>
              </a:ext>
            </a:extLst>
          </p:cNvPr>
          <p:cNvSpPr/>
          <p:nvPr/>
        </p:nvSpPr>
        <p:spPr>
          <a:xfrm>
            <a:off x="5207089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C8E70A3-5F17-4522-BCE2-3FE31650FDD0}"/>
              </a:ext>
            </a:extLst>
          </p:cNvPr>
          <p:cNvSpPr/>
          <p:nvPr/>
        </p:nvSpPr>
        <p:spPr>
          <a:xfrm>
            <a:off x="5712240" y="5713805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759C141-C695-4B1F-88AB-57B4D72B0A6A}"/>
              </a:ext>
            </a:extLst>
          </p:cNvPr>
          <p:cNvSpPr/>
          <p:nvPr/>
        </p:nvSpPr>
        <p:spPr>
          <a:xfrm>
            <a:off x="52475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7D31D0-F8C4-4B73-859A-A8400F974C88}"/>
              </a:ext>
            </a:extLst>
          </p:cNvPr>
          <p:cNvSpPr/>
          <p:nvPr/>
        </p:nvSpPr>
        <p:spPr>
          <a:xfrm>
            <a:off x="5458031" y="5750381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0F4B7E-6857-4399-9128-8DA0293F4643}"/>
              </a:ext>
            </a:extLst>
          </p:cNvPr>
          <p:cNvSpPr/>
          <p:nvPr/>
        </p:nvSpPr>
        <p:spPr>
          <a:xfrm>
            <a:off x="57540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8FB23-EE21-4D56-84A7-4EC39FA3A801}"/>
              </a:ext>
            </a:extLst>
          </p:cNvPr>
          <p:cNvSpPr/>
          <p:nvPr/>
        </p:nvSpPr>
        <p:spPr>
          <a:xfrm>
            <a:off x="5964560" y="5749349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963C08A-58DB-41DC-A97F-204A1A713523}"/>
              </a:ext>
            </a:extLst>
          </p:cNvPr>
          <p:cNvSpPr/>
          <p:nvPr/>
        </p:nvSpPr>
        <p:spPr>
          <a:xfrm>
            <a:off x="1654713" y="6147544"/>
            <a:ext cx="4721337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DD255A0-CB4B-407D-9791-B0456F11D5A0}"/>
              </a:ext>
            </a:extLst>
          </p:cNvPr>
          <p:cNvSpPr/>
          <p:nvPr/>
        </p:nvSpPr>
        <p:spPr>
          <a:xfrm>
            <a:off x="1709562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24E6C91-AAEA-4499-A6E4-CF72F2CB7059}"/>
              </a:ext>
            </a:extLst>
          </p:cNvPr>
          <p:cNvSpPr/>
          <p:nvPr/>
        </p:nvSpPr>
        <p:spPr>
          <a:xfrm>
            <a:off x="4019946" y="6195773"/>
            <a:ext cx="2310384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ECC713-6A2B-4BBF-BF61-A8093A2F7F24}"/>
              </a:ext>
            </a:extLst>
          </p:cNvPr>
          <p:cNvSpPr/>
          <p:nvPr/>
        </p:nvSpPr>
        <p:spPr>
          <a:xfrm>
            <a:off x="1769488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7D8A709-7D72-4151-AB3C-2BF0B98B4A24}"/>
              </a:ext>
            </a:extLst>
          </p:cNvPr>
          <p:cNvSpPr/>
          <p:nvPr/>
        </p:nvSpPr>
        <p:spPr>
          <a:xfrm>
            <a:off x="2864754" y="6244002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38612AF-0B93-46EE-BED7-59978F9CFB05}"/>
              </a:ext>
            </a:extLst>
          </p:cNvPr>
          <p:cNvSpPr/>
          <p:nvPr/>
        </p:nvSpPr>
        <p:spPr>
          <a:xfrm>
            <a:off x="1812188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144640-A051-42C9-B866-86ADB9FD6F9F}"/>
              </a:ext>
            </a:extLst>
          </p:cNvPr>
          <p:cNvSpPr/>
          <p:nvPr/>
        </p:nvSpPr>
        <p:spPr>
          <a:xfrm>
            <a:off x="2317339" y="6289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AE89644-FDFF-4E88-995C-81EDC7614F3E}"/>
              </a:ext>
            </a:extLst>
          </p:cNvPr>
          <p:cNvSpPr/>
          <p:nvPr/>
        </p:nvSpPr>
        <p:spPr>
          <a:xfrm>
            <a:off x="18526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BFAA919-E574-4B49-9C1F-CE2459BCC337}"/>
              </a:ext>
            </a:extLst>
          </p:cNvPr>
          <p:cNvSpPr/>
          <p:nvPr/>
        </p:nvSpPr>
        <p:spPr>
          <a:xfrm>
            <a:off x="2063130" y="6326298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B63CA24-8883-4C60-A731-7A8E4AFCC49E}"/>
              </a:ext>
            </a:extLst>
          </p:cNvPr>
          <p:cNvSpPr/>
          <p:nvPr/>
        </p:nvSpPr>
        <p:spPr>
          <a:xfrm>
            <a:off x="23591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4CEC2E-2D9B-40D6-B493-BDB16E4D1B0D}"/>
              </a:ext>
            </a:extLst>
          </p:cNvPr>
          <p:cNvSpPr/>
          <p:nvPr/>
        </p:nvSpPr>
        <p:spPr>
          <a:xfrm>
            <a:off x="2569659" y="6325266"/>
            <a:ext cx="210501" cy="21237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851B37-DCB6-43A2-BE1E-4DAB6FBF7795}"/>
              </a:ext>
            </a:extLst>
          </p:cNvPr>
          <p:cNvSpPr/>
          <p:nvPr/>
        </p:nvSpPr>
        <p:spPr>
          <a:xfrm>
            <a:off x="2896705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D07AA39-7018-4203-BA0D-F525E700A146}"/>
              </a:ext>
            </a:extLst>
          </p:cNvPr>
          <p:cNvSpPr/>
          <p:nvPr/>
        </p:nvSpPr>
        <p:spPr>
          <a:xfrm>
            <a:off x="3401856" y="6288690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A72C13D-4215-4CC7-91F6-D009D08F71D6}"/>
              </a:ext>
            </a:extLst>
          </p:cNvPr>
          <p:cNvSpPr/>
          <p:nvPr/>
        </p:nvSpPr>
        <p:spPr>
          <a:xfrm>
            <a:off x="29371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0E1498EE-8B66-414A-8586-1D487F60D0E5}"/>
              </a:ext>
            </a:extLst>
          </p:cNvPr>
          <p:cNvSpPr/>
          <p:nvPr/>
        </p:nvSpPr>
        <p:spPr>
          <a:xfrm>
            <a:off x="3147647" y="6325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524B046-D9C7-40E7-A2E9-48D189E18231}"/>
              </a:ext>
            </a:extLst>
          </p:cNvPr>
          <p:cNvSpPr/>
          <p:nvPr/>
        </p:nvSpPr>
        <p:spPr>
          <a:xfrm>
            <a:off x="34436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1146A68-79CA-47B0-8CE9-A2EE2179E0DD}"/>
              </a:ext>
            </a:extLst>
          </p:cNvPr>
          <p:cNvSpPr/>
          <p:nvPr/>
        </p:nvSpPr>
        <p:spPr>
          <a:xfrm>
            <a:off x="3654176" y="6324234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BF8DF49-E1F4-4A06-AA9D-0F5C45F02139}"/>
              </a:ext>
            </a:extLst>
          </p:cNvPr>
          <p:cNvSpPr/>
          <p:nvPr/>
        </p:nvSpPr>
        <p:spPr>
          <a:xfrm>
            <a:off x="4079872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17A5957-F8FF-4C99-9E82-AD682D633001}"/>
              </a:ext>
            </a:extLst>
          </p:cNvPr>
          <p:cNvSpPr/>
          <p:nvPr/>
        </p:nvSpPr>
        <p:spPr>
          <a:xfrm>
            <a:off x="5175138" y="6248034"/>
            <a:ext cx="1095701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7824D92-5CBC-4FBA-8940-3F97108CF536}"/>
              </a:ext>
            </a:extLst>
          </p:cNvPr>
          <p:cNvSpPr/>
          <p:nvPr/>
        </p:nvSpPr>
        <p:spPr>
          <a:xfrm>
            <a:off x="4122572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79DAC6-1524-49E8-8DEA-349F506BE241}"/>
              </a:ext>
            </a:extLst>
          </p:cNvPr>
          <p:cNvSpPr/>
          <p:nvPr/>
        </p:nvSpPr>
        <p:spPr>
          <a:xfrm>
            <a:off x="4627723" y="6293754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4AEACF-3E2F-48E1-9E65-B18A8652A6FC}"/>
              </a:ext>
            </a:extLst>
          </p:cNvPr>
          <p:cNvSpPr/>
          <p:nvPr/>
        </p:nvSpPr>
        <p:spPr>
          <a:xfrm>
            <a:off x="41630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59B6DEA-944B-49F9-B8A9-F8BF30E54EBF}"/>
              </a:ext>
            </a:extLst>
          </p:cNvPr>
          <p:cNvSpPr/>
          <p:nvPr/>
        </p:nvSpPr>
        <p:spPr>
          <a:xfrm>
            <a:off x="4373514" y="6330330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965A96-BF4F-480E-A985-DB0FE414C50B}"/>
              </a:ext>
            </a:extLst>
          </p:cNvPr>
          <p:cNvSpPr/>
          <p:nvPr/>
        </p:nvSpPr>
        <p:spPr>
          <a:xfrm>
            <a:off x="46695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75F530B-3723-41E2-9D5D-4E8A9052FBB4}"/>
              </a:ext>
            </a:extLst>
          </p:cNvPr>
          <p:cNvSpPr/>
          <p:nvPr/>
        </p:nvSpPr>
        <p:spPr>
          <a:xfrm>
            <a:off x="4880043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28AAC9D-745F-48EB-A73F-724B7D902460}"/>
              </a:ext>
            </a:extLst>
          </p:cNvPr>
          <p:cNvSpPr/>
          <p:nvPr/>
        </p:nvSpPr>
        <p:spPr>
          <a:xfrm>
            <a:off x="5207089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7EA4B5D-034D-475A-9971-2C238949BEDA}"/>
              </a:ext>
            </a:extLst>
          </p:cNvPr>
          <p:cNvSpPr/>
          <p:nvPr/>
        </p:nvSpPr>
        <p:spPr>
          <a:xfrm>
            <a:off x="5712240" y="6292722"/>
            <a:ext cx="50697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2866D64-2C4C-4277-8C7A-7CF182D6E3B1}"/>
              </a:ext>
            </a:extLst>
          </p:cNvPr>
          <p:cNvSpPr/>
          <p:nvPr/>
        </p:nvSpPr>
        <p:spPr>
          <a:xfrm>
            <a:off x="52475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2AE9E92-4FDC-4EFC-90BE-A9F42280C7AF}"/>
              </a:ext>
            </a:extLst>
          </p:cNvPr>
          <p:cNvSpPr/>
          <p:nvPr/>
        </p:nvSpPr>
        <p:spPr>
          <a:xfrm>
            <a:off x="5458031" y="6329298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A5AF539-4FFE-4EFA-BF22-4D8F3442DD4B}"/>
              </a:ext>
            </a:extLst>
          </p:cNvPr>
          <p:cNvSpPr/>
          <p:nvPr/>
        </p:nvSpPr>
        <p:spPr>
          <a:xfrm>
            <a:off x="57540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0BA4EFA-F172-4B2C-ACF8-D51B8108C5A0}"/>
              </a:ext>
            </a:extLst>
          </p:cNvPr>
          <p:cNvSpPr/>
          <p:nvPr/>
        </p:nvSpPr>
        <p:spPr>
          <a:xfrm>
            <a:off x="5964560" y="6328266"/>
            <a:ext cx="210501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3281BE-4408-442E-B4FF-FBDFBBA40711}"/>
              </a:ext>
            </a:extLst>
          </p:cNvPr>
          <p:cNvGrpSpPr/>
          <p:nvPr/>
        </p:nvGrpSpPr>
        <p:grpSpPr>
          <a:xfrm>
            <a:off x="1489388" y="1798525"/>
            <a:ext cx="7369104" cy="2468970"/>
            <a:chOff x="2249459" y="1325758"/>
            <a:chExt cx="4815825" cy="2468970"/>
          </a:xfrm>
          <a:solidFill>
            <a:srgbClr val="FFFFCC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2249459" y="132575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2295179" y="136843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2350028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4660412" y="141665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2409954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3505220" y="146488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2452654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2957805" y="1510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24930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2703596" y="1547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29996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3210125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3537171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4042322" y="150957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35776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788113" y="1546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40841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294642" y="154512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4720338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5815604" y="146892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4763038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5268189" y="151464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48034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013980" y="155121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53100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5520509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5847555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6352706" y="151360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58879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6098497" y="155018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63945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6605026" y="154915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2295179" y="194734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2350028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4660412" y="199557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2409954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3505220" y="204380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2452654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2957805" y="2089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24930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2703596" y="2126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29996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3210125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3537171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4042322" y="208849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35776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788113" y="2125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40841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294642" y="212403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4720338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5815604" y="204783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4763038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5268189" y="209355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48034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013980" y="213013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53100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5520509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5847555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6352706" y="209252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58879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6098497" y="212910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63945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6605026" y="212806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2249459" y="2582128"/>
              <a:ext cx="4815825" cy="121260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2295179" y="2624800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2350028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4660412" y="2673029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2409954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3505220" y="2721258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2452654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2957805" y="2766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24930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2703596" y="2803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29996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3210125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3537171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4042322" y="2765946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35776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788113" y="2802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40841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294642" y="2801490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4720338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5815604" y="2725290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4763038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5268189" y="2771010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48034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013980" y="2807586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53100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5520509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5847555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6352706" y="2769978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58879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6098497" y="2806554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63945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6605026" y="2805522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2295179" y="3203717"/>
              <a:ext cx="4721337" cy="549625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2350028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4660412" y="3251946"/>
              <a:ext cx="2310384" cy="458724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2409954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3505220" y="3300175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2452654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2957805" y="3345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24930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2703596" y="3382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29996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3210125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3537171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4042322" y="3344863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35776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788113" y="3381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40841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294642" y="3380407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4720338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5815604" y="3304207"/>
              <a:ext cx="1095701" cy="3647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4763038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5268189" y="3349927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48034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013980" y="3386503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53100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5520509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5847555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6352706" y="3348895"/>
              <a:ext cx="506974" cy="282480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58879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6098497" y="3385471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63945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6605026" y="3384439"/>
              <a:ext cx="210501" cy="212376"/>
            </a:xfrm>
            <a:prstGeom prst="rect">
              <a:avLst/>
            </a:prstGeom>
            <a:grp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160C793A-83E6-4735-A438-830302132A6B}"/>
              </a:ext>
            </a:extLst>
          </p:cNvPr>
          <p:cNvSpPr txBox="1"/>
          <p:nvPr/>
        </p:nvSpPr>
        <p:spPr>
          <a:xfrm>
            <a:off x="1319045" y="849018"/>
            <a:ext cx="6545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4E78CE-D6B0-4501-93CA-376E1FEA8D4D}"/>
              </a:ext>
            </a:extLst>
          </p:cNvPr>
          <p:cNvGrpSpPr/>
          <p:nvPr/>
        </p:nvGrpSpPr>
        <p:grpSpPr>
          <a:xfrm>
            <a:off x="3531858" y="828129"/>
            <a:ext cx="1560845" cy="780441"/>
            <a:chOff x="3883114" y="4291121"/>
            <a:chExt cx="2098331" cy="1049191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52DEB95-C4BD-4E42-8A2D-B4901EC29159}"/>
                </a:ext>
              </a:extLst>
            </p:cNvPr>
            <p:cNvSpPr/>
            <p:nvPr/>
          </p:nvSpPr>
          <p:spPr>
            <a:xfrm>
              <a:off x="5155327" y="4291121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52FB07-4A0E-4EB3-A1D8-C159FF112B50}"/>
                </a:ext>
              </a:extLst>
            </p:cNvPr>
            <p:cNvSpPr/>
            <p:nvPr/>
          </p:nvSpPr>
          <p:spPr>
            <a:xfrm>
              <a:off x="3883114" y="4940202"/>
              <a:ext cx="826118" cy="400110"/>
            </a:xfrm>
            <a:prstGeom prst="rect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7E2E1355-A74C-4D93-A783-7DF46180E509}"/>
                </a:ext>
              </a:extLst>
            </p:cNvPr>
            <p:cNvCxnSpPr>
              <a:stCxn id="226" idx="2"/>
              <a:endCxn id="227" idx="0"/>
            </p:cNvCxnSpPr>
            <p:nvPr/>
          </p:nvCxnSpPr>
          <p:spPr>
            <a:xfrm flipH="1">
              <a:off x="4296173" y="4691231"/>
              <a:ext cx="1272213" cy="248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D46854E-4879-4905-A5C8-692859C5D673}"/>
                </a:ext>
              </a:extLst>
            </p:cNvPr>
            <p:cNvSpPr/>
            <p:nvPr/>
          </p:nvSpPr>
          <p:spPr>
            <a:xfrm>
              <a:off x="3973728" y="429112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EDC8B657-D92C-49E0-A321-10F6C37A76CC}"/>
                </a:ext>
              </a:extLst>
            </p:cNvPr>
            <p:cNvSpPr/>
            <p:nvPr/>
          </p:nvSpPr>
          <p:spPr>
            <a:xfrm>
              <a:off x="4812484" y="4937291"/>
              <a:ext cx="1078347" cy="400110"/>
            </a:xfrm>
            <a:prstGeom prst="rect">
              <a:avLst/>
            </a:prstGeom>
            <a:noFill/>
            <a:ln w="1905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highlight>
                  <a:srgbClr val="FF0000"/>
                </a:highlight>
                <a:latin typeface="Consolas" panose="020B0609020204030204" pitchFamily="49" charset="0"/>
              </a:endParaRPr>
            </a:p>
          </p:txBody>
        </p: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F6FDBBC9-C9D8-4B58-96FF-26DA67FBDAC0}"/>
                </a:ext>
              </a:extLst>
            </p:cNvPr>
            <p:cNvCxnSpPr>
              <a:cxnSpLocks/>
              <a:stCxn id="229" idx="2"/>
              <a:endCxn id="230" idx="0"/>
            </p:cNvCxnSpPr>
            <p:nvPr/>
          </p:nvCxnSpPr>
          <p:spPr>
            <a:xfrm>
              <a:off x="4512902" y="4691231"/>
              <a:ext cx="838756" cy="2460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09B9C7C-C438-41A8-87F4-82B5461D381B}"/>
              </a:ext>
            </a:extLst>
          </p:cNvPr>
          <p:cNvSpPr/>
          <p:nvPr/>
        </p:nvSpPr>
        <p:spPr>
          <a:xfrm>
            <a:off x="1493247" y="4389030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5664220-168C-4D01-A5E8-6159C3AC695D}"/>
              </a:ext>
            </a:extLst>
          </p:cNvPr>
          <p:cNvSpPr/>
          <p:nvPr/>
        </p:nvSpPr>
        <p:spPr>
          <a:xfrm>
            <a:off x="1563207" y="4431702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7877268-363F-4B58-AFC0-8D603D148C94}"/>
              </a:ext>
            </a:extLst>
          </p:cNvPr>
          <p:cNvSpPr/>
          <p:nvPr/>
        </p:nvSpPr>
        <p:spPr>
          <a:xfrm>
            <a:off x="1647136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B7D986F-6530-4470-831C-C5863FD63D19}"/>
              </a:ext>
            </a:extLst>
          </p:cNvPr>
          <p:cNvSpPr/>
          <p:nvPr/>
        </p:nvSpPr>
        <p:spPr>
          <a:xfrm>
            <a:off x="5182452" y="4479931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81C556A-93E0-4FAC-B993-09D413A0E6EA}"/>
              </a:ext>
            </a:extLst>
          </p:cNvPr>
          <p:cNvSpPr/>
          <p:nvPr/>
        </p:nvSpPr>
        <p:spPr>
          <a:xfrm>
            <a:off x="173883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96B54AF6-700C-4C5F-8FF3-49C750C160B9}"/>
              </a:ext>
            </a:extLst>
          </p:cNvPr>
          <p:cNvSpPr/>
          <p:nvPr/>
        </p:nvSpPr>
        <p:spPr>
          <a:xfrm>
            <a:off x="3414794" y="4528160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B4B611A-66A6-4D94-BDE5-50F610D4AE6A}"/>
              </a:ext>
            </a:extLst>
          </p:cNvPr>
          <p:cNvSpPr/>
          <p:nvPr/>
        </p:nvSpPr>
        <p:spPr>
          <a:xfrm>
            <a:off x="1804173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C0692F2-8BB4-46F5-8338-08663D58FE2F}"/>
              </a:ext>
            </a:extLst>
          </p:cNvPr>
          <p:cNvSpPr/>
          <p:nvPr/>
        </p:nvSpPr>
        <p:spPr>
          <a:xfrm>
            <a:off x="2577148" y="4573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364635E-35FE-46A9-AFAA-9AEF8EA3AF15}"/>
              </a:ext>
            </a:extLst>
          </p:cNvPr>
          <p:cNvSpPr/>
          <p:nvPr/>
        </p:nvSpPr>
        <p:spPr>
          <a:xfrm>
            <a:off x="1866057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494A57-A597-4BE1-85DB-5928C34FC0AD}"/>
              </a:ext>
            </a:extLst>
          </p:cNvPr>
          <p:cNvSpPr/>
          <p:nvPr/>
        </p:nvSpPr>
        <p:spPr>
          <a:xfrm>
            <a:off x="2188161" y="4610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BB909D9-3632-4341-9F53-8F0F72FAB617}"/>
              </a:ext>
            </a:extLst>
          </p:cNvPr>
          <p:cNvSpPr/>
          <p:nvPr/>
        </p:nvSpPr>
        <p:spPr>
          <a:xfrm>
            <a:off x="2641140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9D037536-E9B7-4310-B3A6-5063D676AC2A}"/>
              </a:ext>
            </a:extLst>
          </p:cNvPr>
          <p:cNvSpPr/>
          <p:nvPr/>
        </p:nvSpPr>
        <p:spPr>
          <a:xfrm>
            <a:off x="2963244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A4D03C2-0443-49E6-BFEE-F22833333775}"/>
              </a:ext>
            </a:extLst>
          </p:cNvPr>
          <p:cNvSpPr/>
          <p:nvPr/>
        </p:nvSpPr>
        <p:spPr>
          <a:xfrm>
            <a:off x="3463685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FC45370-64B4-4E2A-8D2F-B3DA77DFF39A}"/>
              </a:ext>
            </a:extLst>
          </p:cNvPr>
          <p:cNvSpPr/>
          <p:nvPr/>
        </p:nvSpPr>
        <p:spPr>
          <a:xfrm>
            <a:off x="4236659" y="4572848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60A58A-376F-415C-8CCA-10A7BF64672A}"/>
              </a:ext>
            </a:extLst>
          </p:cNvPr>
          <p:cNvSpPr/>
          <p:nvPr/>
        </p:nvSpPr>
        <p:spPr>
          <a:xfrm>
            <a:off x="3525569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4D17174-9B5F-41F6-A1D6-D60B3A885549}"/>
              </a:ext>
            </a:extLst>
          </p:cNvPr>
          <p:cNvSpPr/>
          <p:nvPr/>
        </p:nvSpPr>
        <p:spPr>
          <a:xfrm>
            <a:off x="3847673" y="4609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024305-3D0E-4E24-A4A1-D76EA6506086}"/>
              </a:ext>
            </a:extLst>
          </p:cNvPr>
          <p:cNvSpPr/>
          <p:nvPr/>
        </p:nvSpPr>
        <p:spPr>
          <a:xfrm>
            <a:off x="4300652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58FBA4CB-EE24-4E14-862B-3A56F93B257B}"/>
              </a:ext>
            </a:extLst>
          </p:cNvPr>
          <p:cNvSpPr/>
          <p:nvPr/>
        </p:nvSpPr>
        <p:spPr>
          <a:xfrm>
            <a:off x="4622756" y="4608392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099BAED-7805-4D29-8BD6-90EDA179498D}"/>
              </a:ext>
            </a:extLst>
          </p:cNvPr>
          <p:cNvSpPr/>
          <p:nvPr/>
        </p:nvSpPr>
        <p:spPr>
          <a:xfrm>
            <a:off x="527414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D56C164-2EDD-40CF-BD19-F0436A01033C}"/>
              </a:ext>
            </a:extLst>
          </p:cNvPr>
          <p:cNvSpPr/>
          <p:nvPr/>
        </p:nvSpPr>
        <p:spPr>
          <a:xfrm>
            <a:off x="6950109" y="453219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388B5B55-8B6D-4E14-ACDC-B824104DAEC4}"/>
              </a:ext>
            </a:extLst>
          </p:cNvPr>
          <p:cNvSpPr/>
          <p:nvPr/>
        </p:nvSpPr>
        <p:spPr>
          <a:xfrm>
            <a:off x="5339488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79556B4-CEAE-4902-AFE4-4D4AD1A92A74}"/>
              </a:ext>
            </a:extLst>
          </p:cNvPr>
          <p:cNvSpPr/>
          <p:nvPr/>
        </p:nvSpPr>
        <p:spPr>
          <a:xfrm>
            <a:off x="6112463" y="457791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713D6D2-3973-4C72-8453-4C63D105A35C}"/>
              </a:ext>
            </a:extLst>
          </p:cNvPr>
          <p:cNvSpPr/>
          <p:nvPr/>
        </p:nvSpPr>
        <p:spPr>
          <a:xfrm>
            <a:off x="5401372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DD56EF1-845B-447F-8F20-4A3944C4A9A5}"/>
              </a:ext>
            </a:extLst>
          </p:cNvPr>
          <p:cNvSpPr/>
          <p:nvPr/>
        </p:nvSpPr>
        <p:spPr>
          <a:xfrm>
            <a:off x="5723476" y="461448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ACDC3F5A-061C-4F23-A402-C7243E8CD2C6}"/>
              </a:ext>
            </a:extLst>
          </p:cNvPr>
          <p:cNvSpPr/>
          <p:nvPr/>
        </p:nvSpPr>
        <p:spPr>
          <a:xfrm>
            <a:off x="6176455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1D91791-C57D-47E8-A87F-AF4963153ABE}"/>
              </a:ext>
            </a:extLst>
          </p:cNvPr>
          <p:cNvSpPr/>
          <p:nvPr/>
        </p:nvSpPr>
        <p:spPr>
          <a:xfrm>
            <a:off x="6498559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54414C2-B6D6-4C62-BC5C-57953E878155}"/>
              </a:ext>
            </a:extLst>
          </p:cNvPr>
          <p:cNvSpPr/>
          <p:nvPr/>
        </p:nvSpPr>
        <p:spPr>
          <a:xfrm>
            <a:off x="6999000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BC8F9F9-4493-4D13-B192-4B9F6F75DF1D}"/>
              </a:ext>
            </a:extLst>
          </p:cNvPr>
          <p:cNvSpPr/>
          <p:nvPr/>
        </p:nvSpPr>
        <p:spPr>
          <a:xfrm>
            <a:off x="7771975" y="457688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A19D509-043B-4BBD-852A-34DEC74D9CC6}"/>
              </a:ext>
            </a:extLst>
          </p:cNvPr>
          <p:cNvSpPr/>
          <p:nvPr/>
        </p:nvSpPr>
        <p:spPr>
          <a:xfrm>
            <a:off x="7060884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336DF41-2B2F-47C0-B55C-1240AC75489F}"/>
              </a:ext>
            </a:extLst>
          </p:cNvPr>
          <p:cNvSpPr/>
          <p:nvPr/>
        </p:nvSpPr>
        <p:spPr>
          <a:xfrm>
            <a:off x="7382988" y="461345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5FC9517-8C5E-438A-9F2F-152C8AAF41CA}"/>
              </a:ext>
            </a:extLst>
          </p:cNvPr>
          <p:cNvSpPr/>
          <p:nvPr/>
        </p:nvSpPr>
        <p:spPr>
          <a:xfrm>
            <a:off x="7835967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8F7FBCF-7A54-40FA-BCB9-29B08AFB8172}"/>
              </a:ext>
            </a:extLst>
          </p:cNvPr>
          <p:cNvSpPr/>
          <p:nvPr/>
        </p:nvSpPr>
        <p:spPr>
          <a:xfrm>
            <a:off x="8158071" y="461242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0B11624-D8FC-4D32-8EFD-2F3A8F9E263A}"/>
              </a:ext>
            </a:extLst>
          </p:cNvPr>
          <p:cNvSpPr/>
          <p:nvPr/>
        </p:nvSpPr>
        <p:spPr>
          <a:xfrm>
            <a:off x="1563207" y="5010619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C8111F3-2E7B-49B2-A823-CFE0386D3661}"/>
              </a:ext>
            </a:extLst>
          </p:cNvPr>
          <p:cNvSpPr/>
          <p:nvPr/>
        </p:nvSpPr>
        <p:spPr>
          <a:xfrm>
            <a:off x="1647136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41DEDBA-6934-4723-B620-0ED979589DBD}"/>
              </a:ext>
            </a:extLst>
          </p:cNvPr>
          <p:cNvSpPr/>
          <p:nvPr/>
        </p:nvSpPr>
        <p:spPr>
          <a:xfrm>
            <a:off x="5182452" y="5058848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81E9199-8093-478A-816E-9F3BEC662371}"/>
              </a:ext>
            </a:extLst>
          </p:cNvPr>
          <p:cNvSpPr/>
          <p:nvPr/>
        </p:nvSpPr>
        <p:spPr>
          <a:xfrm>
            <a:off x="173883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C7AEE7F-DEF6-40D8-A339-4AA0BB572B03}"/>
              </a:ext>
            </a:extLst>
          </p:cNvPr>
          <p:cNvSpPr/>
          <p:nvPr/>
        </p:nvSpPr>
        <p:spPr>
          <a:xfrm>
            <a:off x="3414794" y="510707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2CED670D-6F16-4061-83DF-751395B365A5}"/>
              </a:ext>
            </a:extLst>
          </p:cNvPr>
          <p:cNvSpPr/>
          <p:nvPr/>
        </p:nvSpPr>
        <p:spPr>
          <a:xfrm>
            <a:off x="1804173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21159B4A-62B3-4EA4-9E42-B5BFDA3AD9FB}"/>
              </a:ext>
            </a:extLst>
          </p:cNvPr>
          <p:cNvSpPr/>
          <p:nvPr/>
        </p:nvSpPr>
        <p:spPr>
          <a:xfrm>
            <a:off x="2577148" y="5152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0D24923-3380-4CDE-B2C0-9402B8CA0484}"/>
              </a:ext>
            </a:extLst>
          </p:cNvPr>
          <p:cNvSpPr/>
          <p:nvPr/>
        </p:nvSpPr>
        <p:spPr>
          <a:xfrm>
            <a:off x="1866057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B64EAB8-903A-4DE9-9096-9BBDD729705B}"/>
              </a:ext>
            </a:extLst>
          </p:cNvPr>
          <p:cNvSpPr/>
          <p:nvPr/>
        </p:nvSpPr>
        <p:spPr>
          <a:xfrm>
            <a:off x="2188161" y="5189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14FC62D-8EB3-442C-A4DA-7230B1D95FC8}"/>
              </a:ext>
            </a:extLst>
          </p:cNvPr>
          <p:cNvSpPr/>
          <p:nvPr/>
        </p:nvSpPr>
        <p:spPr>
          <a:xfrm>
            <a:off x="2641140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35F7D14-3711-4BE0-8A3A-E0C74539F8DA}"/>
              </a:ext>
            </a:extLst>
          </p:cNvPr>
          <p:cNvSpPr/>
          <p:nvPr/>
        </p:nvSpPr>
        <p:spPr>
          <a:xfrm>
            <a:off x="2963244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6EF32CDA-0FF1-4BD8-BA12-197916E197EC}"/>
              </a:ext>
            </a:extLst>
          </p:cNvPr>
          <p:cNvSpPr/>
          <p:nvPr/>
        </p:nvSpPr>
        <p:spPr>
          <a:xfrm>
            <a:off x="3463685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70A3F2E-743E-4C38-905E-3D2B7B52438B}"/>
              </a:ext>
            </a:extLst>
          </p:cNvPr>
          <p:cNvSpPr/>
          <p:nvPr/>
        </p:nvSpPr>
        <p:spPr>
          <a:xfrm>
            <a:off x="4236659" y="515176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F9C8310D-74D1-412F-BA2B-CF91AD8C92E3}"/>
              </a:ext>
            </a:extLst>
          </p:cNvPr>
          <p:cNvSpPr/>
          <p:nvPr/>
        </p:nvSpPr>
        <p:spPr>
          <a:xfrm>
            <a:off x="3525569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46A3A24-AE4D-4E67-8F4D-BA048A055BF2}"/>
              </a:ext>
            </a:extLst>
          </p:cNvPr>
          <p:cNvSpPr/>
          <p:nvPr/>
        </p:nvSpPr>
        <p:spPr>
          <a:xfrm>
            <a:off x="3847673" y="5188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FA9FDD4-B528-4782-BCF6-3AD2087FC0E3}"/>
              </a:ext>
            </a:extLst>
          </p:cNvPr>
          <p:cNvSpPr/>
          <p:nvPr/>
        </p:nvSpPr>
        <p:spPr>
          <a:xfrm>
            <a:off x="4300652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094B86-C42D-40D4-86EF-1B98535A1B8C}"/>
              </a:ext>
            </a:extLst>
          </p:cNvPr>
          <p:cNvSpPr/>
          <p:nvPr/>
        </p:nvSpPr>
        <p:spPr>
          <a:xfrm>
            <a:off x="4622756" y="518730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0AA0D94-5304-4FCC-B5A1-9D288E8539C0}"/>
              </a:ext>
            </a:extLst>
          </p:cNvPr>
          <p:cNvSpPr/>
          <p:nvPr/>
        </p:nvSpPr>
        <p:spPr>
          <a:xfrm>
            <a:off x="527414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3151E84-CD4E-4206-96BF-031A9D2DA5A0}"/>
              </a:ext>
            </a:extLst>
          </p:cNvPr>
          <p:cNvSpPr/>
          <p:nvPr/>
        </p:nvSpPr>
        <p:spPr>
          <a:xfrm>
            <a:off x="6950109" y="5111109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0151C456-15B7-4719-8267-CF417C12D255}"/>
              </a:ext>
            </a:extLst>
          </p:cNvPr>
          <p:cNvSpPr/>
          <p:nvPr/>
        </p:nvSpPr>
        <p:spPr>
          <a:xfrm>
            <a:off x="5339488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747B18C-F7F2-4C70-99DF-E68038323EE1}"/>
              </a:ext>
            </a:extLst>
          </p:cNvPr>
          <p:cNvSpPr/>
          <p:nvPr/>
        </p:nvSpPr>
        <p:spPr>
          <a:xfrm>
            <a:off x="6112463" y="5156829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F4DF362F-E55F-466B-8728-1B447A87549A}"/>
              </a:ext>
            </a:extLst>
          </p:cNvPr>
          <p:cNvSpPr/>
          <p:nvPr/>
        </p:nvSpPr>
        <p:spPr>
          <a:xfrm>
            <a:off x="5401372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36378222-FA43-48DE-BB8B-4C37FF9B2381}"/>
              </a:ext>
            </a:extLst>
          </p:cNvPr>
          <p:cNvSpPr/>
          <p:nvPr/>
        </p:nvSpPr>
        <p:spPr>
          <a:xfrm>
            <a:off x="5723476" y="5193405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1B7819C-64B5-44C7-94A9-D66B64A91FA0}"/>
              </a:ext>
            </a:extLst>
          </p:cNvPr>
          <p:cNvSpPr/>
          <p:nvPr/>
        </p:nvSpPr>
        <p:spPr>
          <a:xfrm>
            <a:off x="6176455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0A5817-E61E-41B4-B67D-1888DD31D8B5}"/>
              </a:ext>
            </a:extLst>
          </p:cNvPr>
          <p:cNvSpPr/>
          <p:nvPr/>
        </p:nvSpPr>
        <p:spPr>
          <a:xfrm>
            <a:off x="6498559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144C312-770A-42A2-B987-7782FDED3329}"/>
              </a:ext>
            </a:extLst>
          </p:cNvPr>
          <p:cNvSpPr/>
          <p:nvPr/>
        </p:nvSpPr>
        <p:spPr>
          <a:xfrm>
            <a:off x="6999000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E2C58EF-5B0E-443F-B26F-E5828386108D}"/>
              </a:ext>
            </a:extLst>
          </p:cNvPr>
          <p:cNvSpPr/>
          <p:nvPr/>
        </p:nvSpPr>
        <p:spPr>
          <a:xfrm>
            <a:off x="7771975" y="515579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C42E80F-BCC3-493E-8921-E2ACB042BF59}"/>
              </a:ext>
            </a:extLst>
          </p:cNvPr>
          <p:cNvSpPr/>
          <p:nvPr/>
        </p:nvSpPr>
        <p:spPr>
          <a:xfrm>
            <a:off x="7060884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B8E24954-D2D4-49BA-8360-C12D6CB6BF38}"/>
              </a:ext>
            </a:extLst>
          </p:cNvPr>
          <p:cNvSpPr/>
          <p:nvPr/>
        </p:nvSpPr>
        <p:spPr>
          <a:xfrm>
            <a:off x="7382988" y="519237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A4231C1-99BB-44F4-ACA6-8D2A81BC132E}"/>
              </a:ext>
            </a:extLst>
          </p:cNvPr>
          <p:cNvSpPr/>
          <p:nvPr/>
        </p:nvSpPr>
        <p:spPr>
          <a:xfrm>
            <a:off x="7835967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679BE1-6A1B-4A25-927B-C254CEFEB82E}"/>
              </a:ext>
            </a:extLst>
          </p:cNvPr>
          <p:cNvSpPr/>
          <p:nvPr/>
        </p:nvSpPr>
        <p:spPr>
          <a:xfrm>
            <a:off x="8158071" y="519134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21A8E3B-45BC-4DCA-A6D3-26F28129C07B}"/>
              </a:ext>
            </a:extLst>
          </p:cNvPr>
          <p:cNvSpPr/>
          <p:nvPr/>
        </p:nvSpPr>
        <p:spPr>
          <a:xfrm>
            <a:off x="1496372" y="5629705"/>
            <a:ext cx="7369104" cy="1212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64807F2-CE40-4C4D-97A3-7364B6043413}"/>
              </a:ext>
            </a:extLst>
          </p:cNvPr>
          <p:cNvSpPr/>
          <p:nvPr/>
        </p:nvSpPr>
        <p:spPr>
          <a:xfrm>
            <a:off x="1566332" y="5672377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10A9B8C-40EB-4744-B351-92D0CE756462}"/>
              </a:ext>
            </a:extLst>
          </p:cNvPr>
          <p:cNvSpPr/>
          <p:nvPr/>
        </p:nvSpPr>
        <p:spPr>
          <a:xfrm>
            <a:off x="1650261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0CC70CD-8339-4017-B062-1C1948D47974}"/>
              </a:ext>
            </a:extLst>
          </p:cNvPr>
          <p:cNvSpPr/>
          <p:nvPr/>
        </p:nvSpPr>
        <p:spPr>
          <a:xfrm>
            <a:off x="5185577" y="5720606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424678FC-398C-4103-94A1-A19900E962E5}"/>
              </a:ext>
            </a:extLst>
          </p:cNvPr>
          <p:cNvSpPr/>
          <p:nvPr/>
        </p:nvSpPr>
        <p:spPr>
          <a:xfrm>
            <a:off x="174195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D2FE85B8-3436-4CCC-BD2C-01676364010A}"/>
              </a:ext>
            </a:extLst>
          </p:cNvPr>
          <p:cNvSpPr/>
          <p:nvPr/>
        </p:nvSpPr>
        <p:spPr>
          <a:xfrm>
            <a:off x="3417919" y="5768835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5D48CE72-7AC5-4716-B90B-88FADE5A3D8D}"/>
              </a:ext>
            </a:extLst>
          </p:cNvPr>
          <p:cNvSpPr/>
          <p:nvPr/>
        </p:nvSpPr>
        <p:spPr>
          <a:xfrm>
            <a:off x="1807298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936AFE8-578F-4083-A212-C5E1C2D95BC2}"/>
              </a:ext>
            </a:extLst>
          </p:cNvPr>
          <p:cNvSpPr/>
          <p:nvPr/>
        </p:nvSpPr>
        <p:spPr>
          <a:xfrm>
            <a:off x="2580273" y="5814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637724C2-E93B-41F8-B8B1-15B049CDD0A2}"/>
              </a:ext>
            </a:extLst>
          </p:cNvPr>
          <p:cNvSpPr/>
          <p:nvPr/>
        </p:nvSpPr>
        <p:spPr>
          <a:xfrm>
            <a:off x="1869182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233F1E8-FE0D-42B1-9867-597C865C9E43}"/>
              </a:ext>
            </a:extLst>
          </p:cNvPr>
          <p:cNvSpPr/>
          <p:nvPr/>
        </p:nvSpPr>
        <p:spPr>
          <a:xfrm>
            <a:off x="2191286" y="5851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A240727-E1CA-4065-A9FE-3F5BF6F63892}"/>
              </a:ext>
            </a:extLst>
          </p:cNvPr>
          <p:cNvSpPr/>
          <p:nvPr/>
        </p:nvSpPr>
        <p:spPr>
          <a:xfrm>
            <a:off x="2644265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48DEF70-B915-47C7-BC5E-F22A3B1E85EC}"/>
              </a:ext>
            </a:extLst>
          </p:cNvPr>
          <p:cNvSpPr/>
          <p:nvPr/>
        </p:nvSpPr>
        <p:spPr>
          <a:xfrm>
            <a:off x="2966369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DE67B5B-60E7-496F-87AC-B6B9998189B1}"/>
              </a:ext>
            </a:extLst>
          </p:cNvPr>
          <p:cNvSpPr/>
          <p:nvPr/>
        </p:nvSpPr>
        <p:spPr>
          <a:xfrm>
            <a:off x="3466810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DEAA832-6712-4AE9-8299-15ADE825FF44}"/>
              </a:ext>
            </a:extLst>
          </p:cNvPr>
          <p:cNvSpPr/>
          <p:nvPr/>
        </p:nvSpPr>
        <p:spPr>
          <a:xfrm>
            <a:off x="4239784" y="5813523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E1E7938-0940-47B4-BABA-E70163EAE4E8}"/>
              </a:ext>
            </a:extLst>
          </p:cNvPr>
          <p:cNvSpPr/>
          <p:nvPr/>
        </p:nvSpPr>
        <p:spPr>
          <a:xfrm>
            <a:off x="3528694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12A2C560-207A-4E42-9E37-5634178AB698}"/>
              </a:ext>
            </a:extLst>
          </p:cNvPr>
          <p:cNvSpPr/>
          <p:nvPr/>
        </p:nvSpPr>
        <p:spPr>
          <a:xfrm>
            <a:off x="3850798" y="5850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982A6B9E-B0A9-40A9-9A38-278430957119}"/>
              </a:ext>
            </a:extLst>
          </p:cNvPr>
          <p:cNvSpPr/>
          <p:nvPr/>
        </p:nvSpPr>
        <p:spPr>
          <a:xfrm>
            <a:off x="4303777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DD4E1A8-633A-4FE4-A762-C3187C889D93}"/>
              </a:ext>
            </a:extLst>
          </p:cNvPr>
          <p:cNvSpPr/>
          <p:nvPr/>
        </p:nvSpPr>
        <p:spPr>
          <a:xfrm>
            <a:off x="4625881" y="5849067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0463FD04-22DB-4723-A8C8-1C695B505C00}"/>
              </a:ext>
            </a:extLst>
          </p:cNvPr>
          <p:cNvSpPr/>
          <p:nvPr/>
        </p:nvSpPr>
        <p:spPr>
          <a:xfrm>
            <a:off x="527727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63EAAA1-E600-4AA0-83E0-99532134888C}"/>
              </a:ext>
            </a:extLst>
          </p:cNvPr>
          <p:cNvSpPr/>
          <p:nvPr/>
        </p:nvSpPr>
        <p:spPr>
          <a:xfrm>
            <a:off x="6953234" y="5772867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3C4368C-18F5-41BA-B7FF-B89EFB0EF7F3}"/>
              </a:ext>
            </a:extLst>
          </p:cNvPr>
          <p:cNvSpPr/>
          <p:nvPr/>
        </p:nvSpPr>
        <p:spPr>
          <a:xfrm>
            <a:off x="5342613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54880FE-B1F3-44FA-A7F6-BDE3D3EE58BD}"/>
              </a:ext>
            </a:extLst>
          </p:cNvPr>
          <p:cNvSpPr/>
          <p:nvPr/>
        </p:nvSpPr>
        <p:spPr>
          <a:xfrm>
            <a:off x="6115588" y="5818587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86B9C8B-2DCB-487B-A86F-8078B94A78E1}"/>
              </a:ext>
            </a:extLst>
          </p:cNvPr>
          <p:cNvSpPr/>
          <p:nvPr/>
        </p:nvSpPr>
        <p:spPr>
          <a:xfrm>
            <a:off x="5404497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107C065-C2F9-4F88-BCE8-9CFBC7012BFA}"/>
              </a:ext>
            </a:extLst>
          </p:cNvPr>
          <p:cNvSpPr/>
          <p:nvPr/>
        </p:nvSpPr>
        <p:spPr>
          <a:xfrm>
            <a:off x="5726601" y="5855163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6F356D70-8358-4561-9616-84C3C694DA39}"/>
              </a:ext>
            </a:extLst>
          </p:cNvPr>
          <p:cNvSpPr/>
          <p:nvPr/>
        </p:nvSpPr>
        <p:spPr>
          <a:xfrm>
            <a:off x="6179580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953D2F9-720E-4262-BDB5-A059469BDA45}"/>
              </a:ext>
            </a:extLst>
          </p:cNvPr>
          <p:cNvSpPr/>
          <p:nvPr/>
        </p:nvSpPr>
        <p:spPr>
          <a:xfrm>
            <a:off x="6501684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5D6C3DC4-2A83-44AE-AD7D-D07FA47CF561}"/>
              </a:ext>
            </a:extLst>
          </p:cNvPr>
          <p:cNvSpPr/>
          <p:nvPr/>
        </p:nvSpPr>
        <p:spPr>
          <a:xfrm>
            <a:off x="7002125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C4787128-AEFE-481E-B738-791B3CB09609}"/>
              </a:ext>
            </a:extLst>
          </p:cNvPr>
          <p:cNvSpPr/>
          <p:nvPr/>
        </p:nvSpPr>
        <p:spPr>
          <a:xfrm>
            <a:off x="7775100" y="5817555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7712A136-8C69-409A-99BB-0D325294E4BD}"/>
              </a:ext>
            </a:extLst>
          </p:cNvPr>
          <p:cNvSpPr/>
          <p:nvPr/>
        </p:nvSpPr>
        <p:spPr>
          <a:xfrm>
            <a:off x="7064009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7C7BBBEF-B8F3-4542-A97E-B3F5B833773B}"/>
              </a:ext>
            </a:extLst>
          </p:cNvPr>
          <p:cNvSpPr/>
          <p:nvPr/>
        </p:nvSpPr>
        <p:spPr>
          <a:xfrm>
            <a:off x="7386113" y="5854131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2EAA15B9-2E83-4223-87AC-2398562A2AE7}"/>
              </a:ext>
            </a:extLst>
          </p:cNvPr>
          <p:cNvSpPr/>
          <p:nvPr/>
        </p:nvSpPr>
        <p:spPr>
          <a:xfrm>
            <a:off x="7839092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33738495-DB76-40F9-8329-84C76831173D}"/>
              </a:ext>
            </a:extLst>
          </p:cNvPr>
          <p:cNvSpPr/>
          <p:nvPr/>
        </p:nvSpPr>
        <p:spPr>
          <a:xfrm>
            <a:off x="8161196" y="5853099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35EB41E2-CFAF-4C09-87A7-CFC84092D982}"/>
              </a:ext>
            </a:extLst>
          </p:cNvPr>
          <p:cNvSpPr/>
          <p:nvPr/>
        </p:nvSpPr>
        <p:spPr>
          <a:xfrm>
            <a:off x="1566332" y="6251294"/>
            <a:ext cx="7224520" cy="5496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06AF47B-6E6D-4DF7-BF92-0582255DB511}"/>
              </a:ext>
            </a:extLst>
          </p:cNvPr>
          <p:cNvSpPr/>
          <p:nvPr/>
        </p:nvSpPr>
        <p:spPr>
          <a:xfrm>
            <a:off x="1650261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E6820C6D-DFFF-44EE-8754-8BD0ED224932}"/>
              </a:ext>
            </a:extLst>
          </p:cNvPr>
          <p:cNvSpPr/>
          <p:nvPr/>
        </p:nvSpPr>
        <p:spPr>
          <a:xfrm>
            <a:off x="5185577" y="6299523"/>
            <a:ext cx="3535315" cy="458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0DA133CB-335F-4B66-87FE-3FC8655E7756}"/>
              </a:ext>
            </a:extLst>
          </p:cNvPr>
          <p:cNvSpPr/>
          <p:nvPr/>
        </p:nvSpPr>
        <p:spPr>
          <a:xfrm>
            <a:off x="174195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E6DC08F1-B443-453C-8744-15166E9D800B}"/>
              </a:ext>
            </a:extLst>
          </p:cNvPr>
          <p:cNvSpPr/>
          <p:nvPr/>
        </p:nvSpPr>
        <p:spPr>
          <a:xfrm>
            <a:off x="3417919" y="6347752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E1C3810C-D436-4033-9803-6AB19F2BBED3}"/>
              </a:ext>
            </a:extLst>
          </p:cNvPr>
          <p:cNvSpPr/>
          <p:nvPr/>
        </p:nvSpPr>
        <p:spPr>
          <a:xfrm>
            <a:off x="1807298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BB05142-3A53-4734-8377-CE2DC3001AC1}"/>
              </a:ext>
            </a:extLst>
          </p:cNvPr>
          <p:cNvSpPr/>
          <p:nvPr/>
        </p:nvSpPr>
        <p:spPr>
          <a:xfrm>
            <a:off x="2580273" y="6393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106F8109-A9C8-43D7-9A1D-0550F485FE17}"/>
              </a:ext>
            </a:extLst>
          </p:cNvPr>
          <p:cNvSpPr/>
          <p:nvPr/>
        </p:nvSpPr>
        <p:spPr>
          <a:xfrm>
            <a:off x="1869182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6D703B2D-1292-46FA-840D-68C9AEAE2E72}"/>
              </a:ext>
            </a:extLst>
          </p:cNvPr>
          <p:cNvSpPr/>
          <p:nvPr/>
        </p:nvSpPr>
        <p:spPr>
          <a:xfrm>
            <a:off x="2191286" y="6430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27FC74DA-8C79-4031-A801-C59DD75BA9F0}"/>
              </a:ext>
            </a:extLst>
          </p:cNvPr>
          <p:cNvSpPr/>
          <p:nvPr/>
        </p:nvSpPr>
        <p:spPr>
          <a:xfrm>
            <a:off x="2644265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FF8EA8E1-78F4-44BB-85BF-7CF5EB54ECB5}"/>
              </a:ext>
            </a:extLst>
          </p:cNvPr>
          <p:cNvSpPr/>
          <p:nvPr/>
        </p:nvSpPr>
        <p:spPr>
          <a:xfrm>
            <a:off x="2966369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5C1DC22-DE3A-4B82-898C-96CA33AE42B8}"/>
              </a:ext>
            </a:extLst>
          </p:cNvPr>
          <p:cNvSpPr/>
          <p:nvPr/>
        </p:nvSpPr>
        <p:spPr>
          <a:xfrm>
            <a:off x="3466810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38905E7D-5E41-4DE7-912C-81605EFE74C7}"/>
              </a:ext>
            </a:extLst>
          </p:cNvPr>
          <p:cNvSpPr/>
          <p:nvPr/>
        </p:nvSpPr>
        <p:spPr>
          <a:xfrm>
            <a:off x="4239784" y="6392440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DAC7D907-180D-478D-8CA2-191FCF9C9621}"/>
              </a:ext>
            </a:extLst>
          </p:cNvPr>
          <p:cNvSpPr/>
          <p:nvPr/>
        </p:nvSpPr>
        <p:spPr>
          <a:xfrm>
            <a:off x="3528694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19009E0E-4DF7-4801-AA09-6B888F5E7F7A}"/>
              </a:ext>
            </a:extLst>
          </p:cNvPr>
          <p:cNvSpPr/>
          <p:nvPr/>
        </p:nvSpPr>
        <p:spPr>
          <a:xfrm>
            <a:off x="3850798" y="6429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2DC7EA-8110-4405-B71C-23E94B814CFD}"/>
              </a:ext>
            </a:extLst>
          </p:cNvPr>
          <p:cNvSpPr/>
          <p:nvPr/>
        </p:nvSpPr>
        <p:spPr>
          <a:xfrm>
            <a:off x="4303777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A12D9AB-B75D-44C0-AB1D-DC1BD8BAD2A5}"/>
              </a:ext>
            </a:extLst>
          </p:cNvPr>
          <p:cNvSpPr/>
          <p:nvPr/>
        </p:nvSpPr>
        <p:spPr>
          <a:xfrm>
            <a:off x="4625881" y="6427984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FE26EC9D-A46E-4A03-B0AF-B35F3A7481B6}"/>
              </a:ext>
            </a:extLst>
          </p:cNvPr>
          <p:cNvSpPr/>
          <p:nvPr/>
        </p:nvSpPr>
        <p:spPr>
          <a:xfrm>
            <a:off x="527727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94DEECF1-BF19-474F-926D-2FF4BFDACE65}"/>
              </a:ext>
            </a:extLst>
          </p:cNvPr>
          <p:cNvSpPr/>
          <p:nvPr/>
        </p:nvSpPr>
        <p:spPr>
          <a:xfrm>
            <a:off x="6953234" y="6351784"/>
            <a:ext cx="1676625" cy="364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4E70168-28FE-442A-A8D6-34DEA93132DF}"/>
              </a:ext>
            </a:extLst>
          </p:cNvPr>
          <p:cNvSpPr/>
          <p:nvPr/>
        </p:nvSpPr>
        <p:spPr>
          <a:xfrm>
            <a:off x="5342613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D9196BA-1499-4CBA-A1B4-4597808296D5}"/>
              </a:ext>
            </a:extLst>
          </p:cNvPr>
          <p:cNvSpPr/>
          <p:nvPr/>
        </p:nvSpPr>
        <p:spPr>
          <a:xfrm>
            <a:off x="6115588" y="6397504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61A717C7-2975-4D9C-BDD8-0CC823DA65ED}"/>
              </a:ext>
            </a:extLst>
          </p:cNvPr>
          <p:cNvSpPr/>
          <p:nvPr/>
        </p:nvSpPr>
        <p:spPr>
          <a:xfrm>
            <a:off x="5404497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4355A83-C0FE-43BF-9E8C-E608281C9B19}"/>
              </a:ext>
            </a:extLst>
          </p:cNvPr>
          <p:cNvSpPr/>
          <p:nvPr/>
        </p:nvSpPr>
        <p:spPr>
          <a:xfrm>
            <a:off x="5726601" y="6434080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96C60B8A-0B14-4CE5-AF7C-CD253144AC78}"/>
              </a:ext>
            </a:extLst>
          </p:cNvPr>
          <p:cNvSpPr/>
          <p:nvPr/>
        </p:nvSpPr>
        <p:spPr>
          <a:xfrm>
            <a:off x="6179580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9A80FBB3-E466-4AAF-9725-421CFB9E232E}"/>
              </a:ext>
            </a:extLst>
          </p:cNvPr>
          <p:cNvSpPr/>
          <p:nvPr/>
        </p:nvSpPr>
        <p:spPr>
          <a:xfrm>
            <a:off x="6501684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E6DF3F4-953B-4A3D-8487-31712064ECE5}"/>
              </a:ext>
            </a:extLst>
          </p:cNvPr>
          <p:cNvSpPr/>
          <p:nvPr/>
        </p:nvSpPr>
        <p:spPr>
          <a:xfrm>
            <a:off x="7002125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4FAAABFB-9D27-4C26-9BF8-D7EE85544E7D}"/>
              </a:ext>
            </a:extLst>
          </p:cNvPr>
          <p:cNvSpPr/>
          <p:nvPr/>
        </p:nvSpPr>
        <p:spPr>
          <a:xfrm>
            <a:off x="7775100" y="6396472"/>
            <a:ext cx="775764" cy="2824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DCACB403-3126-4F45-B311-EE9C4AD50594}"/>
              </a:ext>
            </a:extLst>
          </p:cNvPr>
          <p:cNvSpPr/>
          <p:nvPr/>
        </p:nvSpPr>
        <p:spPr>
          <a:xfrm>
            <a:off x="7064009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390517F2-2152-43EE-B62C-95A2923BE912}"/>
              </a:ext>
            </a:extLst>
          </p:cNvPr>
          <p:cNvSpPr/>
          <p:nvPr/>
        </p:nvSpPr>
        <p:spPr>
          <a:xfrm>
            <a:off x="7386113" y="6433048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981BA426-9B04-408C-8AE4-FAFBAB8CD0C3}"/>
              </a:ext>
            </a:extLst>
          </p:cNvPr>
          <p:cNvSpPr/>
          <p:nvPr/>
        </p:nvSpPr>
        <p:spPr>
          <a:xfrm>
            <a:off x="7839092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4F85F0C3-CE9C-4C8E-A5B7-56CBDA1BADEA}"/>
              </a:ext>
            </a:extLst>
          </p:cNvPr>
          <p:cNvSpPr/>
          <p:nvPr/>
        </p:nvSpPr>
        <p:spPr>
          <a:xfrm>
            <a:off x="8161196" y="6432016"/>
            <a:ext cx="322106" cy="2123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1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252314" y="499646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339053" y="45622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339053" y="583488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5968" y="1564713"/>
            <a:ext cx="1406703" cy="1354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69850" y="3789801"/>
            <a:ext cx="104823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3, 3))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61B8FA-5138-4BBC-B23B-D2B9A14E8EEA}"/>
              </a:ext>
            </a:extLst>
          </p:cNvPr>
          <p:cNvSpPr txBox="1"/>
          <p:nvPr/>
        </p:nvSpPr>
        <p:spPr>
          <a:xfrm>
            <a:off x="8474237" y="1099570"/>
            <a:ext cx="27655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332891" y="83833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6801839" y="83039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5529626" y="1479472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5942685" y="1230501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5620240" y="83039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6458996" y="1476561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159414" y="1230501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568183" y="2723433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645400" y="2800412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645400" y="383187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645400" y="4863331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722618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4046311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7370003" y="287748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790433" y="295455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856865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376824" y="303153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931100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1626291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2442303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3137494" y="309194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4116377" y="295652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4182809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5702768" y="303350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4257044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4952235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5768247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6463438" y="309391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7442321" y="295848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7508753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9028712" y="303546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7582988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8278179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9094191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9789382" y="309588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722618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4046311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7370003" y="3886051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790433" y="3963122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856865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376824" y="4040101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931100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1626291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2442303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3137494" y="4100516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4116377" y="3965089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4182809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5702768" y="4042068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4257044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4952235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5768247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6463438" y="4102483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7442321" y="396705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7508753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9028712" y="404403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7582988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8278179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9094191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9789382" y="410445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732405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4056098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7379790" y="493607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800220" y="501314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866652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386611" y="509012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940887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1636078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2452090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3147281" y="515053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4126164" y="501511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4192596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5712555" y="509209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4266831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4962022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5778034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6473225" y="515250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7452108" y="501707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7518540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9038499" y="509405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7592775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8287966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9103978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9799169" y="515447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868650" y="316635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A45FB6-9813-41BC-B4D2-8CF8A5A8A69E}"/>
              </a:ext>
            </a:extLst>
          </p:cNvPr>
          <p:cNvSpPr/>
          <p:nvPr/>
        </p:nvSpPr>
        <p:spPr>
          <a:xfrm>
            <a:off x="-1229148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9B68419-1C03-4480-8421-B8F15F75928E}"/>
              </a:ext>
            </a:extLst>
          </p:cNvPr>
          <p:cNvSpPr/>
          <p:nvPr/>
        </p:nvSpPr>
        <p:spPr>
          <a:xfrm>
            <a:off x="-829955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722726-CBA8-48CC-BE45-61ABCC870AB0}"/>
              </a:ext>
            </a:extLst>
          </p:cNvPr>
          <p:cNvSpPr/>
          <p:nvPr/>
        </p:nvSpPr>
        <p:spPr>
          <a:xfrm>
            <a:off x="-430762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97A3F87-B5DB-4315-90C8-82384BCB8E3F}"/>
              </a:ext>
            </a:extLst>
          </p:cNvPr>
          <p:cNvSpPr/>
          <p:nvPr/>
        </p:nvSpPr>
        <p:spPr>
          <a:xfrm>
            <a:off x="-31569" y="101325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C586CB9-7940-484C-AD2C-7BDC87CFA09B}"/>
              </a:ext>
            </a:extLst>
          </p:cNvPr>
          <p:cNvSpPr/>
          <p:nvPr/>
        </p:nvSpPr>
        <p:spPr>
          <a:xfrm>
            <a:off x="-1229148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EC20F7-CF2F-430D-AFEA-04DDBE5169A7}"/>
              </a:ext>
            </a:extLst>
          </p:cNvPr>
          <p:cNvSpPr/>
          <p:nvPr/>
        </p:nvSpPr>
        <p:spPr>
          <a:xfrm>
            <a:off x="-829955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1BBC6C1-EBBB-4F2D-B0BC-AA317BC891D8}"/>
              </a:ext>
            </a:extLst>
          </p:cNvPr>
          <p:cNvSpPr/>
          <p:nvPr/>
        </p:nvSpPr>
        <p:spPr>
          <a:xfrm>
            <a:off x="-430762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99D7E-39F2-41E7-AAD8-D22F9E7587F7}"/>
              </a:ext>
            </a:extLst>
          </p:cNvPr>
          <p:cNvSpPr/>
          <p:nvPr/>
        </p:nvSpPr>
        <p:spPr>
          <a:xfrm>
            <a:off x="-31569" y="1406223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35B6A46-B293-472F-9FA4-636C9B9DC1B0}"/>
              </a:ext>
            </a:extLst>
          </p:cNvPr>
          <p:cNvSpPr/>
          <p:nvPr/>
        </p:nvSpPr>
        <p:spPr>
          <a:xfrm>
            <a:off x="-1229148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98F0E5A-02B5-4D16-9882-20E95F3B71AF}"/>
              </a:ext>
            </a:extLst>
          </p:cNvPr>
          <p:cNvSpPr/>
          <p:nvPr/>
        </p:nvSpPr>
        <p:spPr>
          <a:xfrm>
            <a:off x="-829955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BF01EE8-69B2-4945-BF0A-99B18B0AFC53}"/>
              </a:ext>
            </a:extLst>
          </p:cNvPr>
          <p:cNvSpPr/>
          <p:nvPr/>
        </p:nvSpPr>
        <p:spPr>
          <a:xfrm>
            <a:off x="-430762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7F5634-E4C9-467A-817E-924503C04A02}"/>
              </a:ext>
            </a:extLst>
          </p:cNvPr>
          <p:cNvSpPr/>
          <p:nvPr/>
        </p:nvSpPr>
        <p:spPr>
          <a:xfrm>
            <a:off x="-31569" y="1799197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4FF2690-2BD6-46E7-A40B-FC3A0B6F8A6A}"/>
              </a:ext>
            </a:extLst>
          </p:cNvPr>
          <p:cNvSpPr/>
          <p:nvPr/>
        </p:nvSpPr>
        <p:spPr>
          <a:xfrm>
            <a:off x="-1229148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F9EDB9-ADA9-4EB9-B4F2-61C4CEBB2622}"/>
              </a:ext>
            </a:extLst>
          </p:cNvPr>
          <p:cNvSpPr/>
          <p:nvPr/>
        </p:nvSpPr>
        <p:spPr>
          <a:xfrm>
            <a:off x="-829955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158206D-AFA0-4299-A231-D61C80EBA3FD}"/>
              </a:ext>
            </a:extLst>
          </p:cNvPr>
          <p:cNvSpPr/>
          <p:nvPr/>
        </p:nvSpPr>
        <p:spPr>
          <a:xfrm>
            <a:off x="-430762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8E67498-6E43-438B-BAD7-466DF85351F0}"/>
              </a:ext>
            </a:extLst>
          </p:cNvPr>
          <p:cNvSpPr/>
          <p:nvPr/>
        </p:nvSpPr>
        <p:spPr>
          <a:xfrm>
            <a:off x="-31569" y="2192170"/>
            <a:ext cx="399193" cy="3991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FF68C48-AF02-44C0-ADE9-385E1D96966A}"/>
              </a:ext>
            </a:extLst>
          </p:cNvPr>
          <p:cNvSpPr/>
          <p:nvPr/>
        </p:nvSpPr>
        <p:spPr>
          <a:xfrm>
            <a:off x="-1226442" y="1018967"/>
            <a:ext cx="795680" cy="7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60832" y="1625647"/>
            <a:ext cx="933739" cy="8897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3014918" y="1962254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9604779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997115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0337538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0703917" y="31416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9604779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997115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0337538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0703917" y="35080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9604779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997115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0337538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0703917" y="38744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9604779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997115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0337538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0703917" y="42408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9604779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997115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0337538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0703917" y="46071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9604779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997115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0337538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0703917" y="49735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9604779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997115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0337538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0703917" y="533994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9604779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997115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0337538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0703917" y="57063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9604779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997115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0337538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0703917" y="607270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8882345" y="4903483"/>
            <a:ext cx="543880" cy="49006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2A0E66-FEA8-45C9-9715-B46C4E5A081B}"/>
              </a:ext>
            </a:extLst>
          </p:cNvPr>
          <p:cNvSpPr txBox="1"/>
          <p:nvPr/>
        </p:nvSpPr>
        <p:spPr>
          <a:xfrm>
            <a:off x="-1961319" y="17178"/>
            <a:ext cx="24705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[[[[[[ 0.  1.  2.]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[[ 1.  2.  3.]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[[[ 4.  5.  6.]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[ 8.  9. 10.]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[12. 13. 14.]]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[[ 5.  6.  7.]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[ 9. 10. 11.]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[13. 14. 15.]]]]]]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051164B-184C-47BE-B00A-74E95E8ABFD7}"/>
              </a:ext>
            </a:extLst>
          </p:cNvPr>
          <p:cNvSpPr txBox="1"/>
          <p:nvPr/>
        </p:nvSpPr>
        <p:spPr>
          <a:xfrm>
            <a:off x="2616191" y="138664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4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2CACA7FC-F186-438B-BBE9-D73B8765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21" y="845938"/>
            <a:ext cx="1782090" cy="11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F50811A6-3485-45F1-BB1F-CA3B84D8516A}"/>
              </a:ext>
            </a:extLst>
          </p:cNvPr>
          <p:cNvSpPr txBox="1"/>
          <p:nvPr/>
        </p:nvSpPr>
        <p:spPr>
          <a:xfrm>
            <a:off x="3163770" y="10722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33C2E3-8530-463A-9791-A4FA6E5D7D00}"/>
              </a:ext>
            </a:extLst>
          </p:cNvPr>
          <p:cNvSpPr txBox="1"/>
          <p:nvPr/>
        </p:nvSpPr>
        <p:spPr>
          <a:xfrm>
            <a:off x="4506259" y="53483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D2EB8D2-60C6-424B-80DC-23DC7255627E}"/>
              </a:ext>
            </a:extLst>
          </p:cNvPr>
          <p:cNvSpPr txBox="1"/>
          <p:nvPr/>
        </p:nvSpPr>
        <p:spPr>
          <a:xfrm>
            <a:off x="2744656" y="168474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(C,  H,  W)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10857B6-CA47-4FB2-945A-AE0C939A2A94}"/>
              </a:ext>
            </a:extLst>
          </p:cNvPr>
          <p:cNvSpPr txBox="1"/>
          <p:nvPr/>
        </p:nvSpPr>
        <p:spPr>
          <a:xfrm>
            <a:off x="6137624" y="83824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(3, 448, 640)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1CFA28-136E-4368-B6F9-170AE634106E}"/>
              </a:ext>
            </a:extLst>
          </p:cNvPr>
          <p:cNvSpPr txBox="1"/>
          <p:nvPr/>
        </p:nvSpPr>
        <p:spPr>
          <a:xfrm>
            <a:off x="7614310" y="83824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(3, 5, 5)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1DABCE-A863-4107-AF1F-F2AF67C84484}"/>
              </a:ext>
            </a:extLst>
          </p:cNvPr>
          <p:cNvSpPr txBox="1"/>
          <p:nvPr/>
        </p:nvSpPr>
        <p:spPr>
          <a:xfrm>
            <a:off x="8811271" y="845523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(1, 444, 636)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501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312224" y="2022790"/>
            <a:ext cx="617296" cy="59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780465" y="474272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353298" y="29920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1FA3C09-D1BF-405E-BB1C-B8E43F1041F9}"/>
              </a:ext>
            </a:extLst>
          </p:cNvPr>
          <p:cNvSpPr/>
          <p:nvPr/>
        </p:nvSpPr>
        <p:spPr>
          <a:xfrm>
            <a:off x="8798492" y="4605613"/>
            <a:ext cx="1421954" cy="14219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3F0839A-3ADE-49BE-92BD-8D7AA141EF22}"/>
              </a:ext>
            </a:extLst>
          </p:cNvPr>
          <p:cNvSpPr/>
          <p:nvPr/>
        </p:nvSpPr>
        <p:spPr>
          <a:xfrm>
            <a:off x="8847791" y="4655979"/>
            <a:ext cx="1324402" cy="13244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4110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conv = Convolution(w, b, pad=1)</a:t>
            </a: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3147392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2405856" y="1534521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2943392" y="147168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303281" y="529556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142055" y="324497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3451140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3754887" y="2044722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3147392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3451140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3754887" y="2343738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3147392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3451140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3754887" y="2642753"/>
            <a:ext cx="303748" cy="3037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352015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655763" y="860617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352015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655763" y="115963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353021" y="860617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28089" y="2021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143218" y="355191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166732" y="135997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675680" y="11748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(16, 1)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80238" y="9421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9317909" y="36510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7896866" y="329724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(1,4,4,1)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5958122" y="4597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58907" y="460285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5FC955F-4BB0-4009-839A-6D7E47304E30}"/>
              </a:ext>
            </a:extLst>
          </p:cNvPr>
          <p:cNvSpPr/>
          <p:nvPr/>
        </p:nvSpPr>
        <p:spPr>
          <a:xfrm>
            <a:off x="3147392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74F7040-4C2F-4A3E-A680-93D8D8BFEC01}"/>
              </a:ext>
            </a:extLst>
          </p:cNvPr>
          <p:cNvSpPr/>
          <p:nvPr/>
        </p:nvSpPr>
        <p:spPr>
          <a:xfrm>
            <a:off x="3451140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DF2BA9-248E-4744-8026-7D5EC928D31D}"/>
              </a:ext>
            </a:extLst>
          </p:cNvPr>
          <p:cNvSpPr/>
          <p:nvPr/>
        </p:nvSpPr>
        <p:spPr>
          <a:xfrm>
            <a:off x="3754887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0762D1B-4E75-4A70-A5BD-097DDBA04662}"/>
              </a:ext>
            </a:extLst>
          </p:cNvPr>
          <p:cNvSpPr/>
          <p:nvPr/>
        </p:nvSpPr>
        <p:spPr>
          <a:xfrm>
            <a:off x="3147392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29982AC-F978-4CB4-B6BF-199E1800D41A}"/>
              </a:ext>
            </a:extLst>
          </p:cNvPr>
          <p:cNvSpPr/>
          <p:nvPr/>
        </p:nvSpPr>
        <p:spPr>
          <a:xfrm>
            <a:off x="3451140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D82B850-B845-4D77-BBA0-606680AA1AAF}"/>
              </a:ext>
            </a:extLst>
          </p:cNvPr>
          <p:cNvSpPr/>
          <p:nvPr/>
        </p:nvSpPr>
        <p:spPr>
          <a:xfrm>
            <a:off x="3754887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9E74-2AE6-4D7C-8702-226B030BB24D}"/>
              </a:ext>
            </a:extLst>
          </p:cNvPr>
          <p:cNvSpPr/>
          <p:nvPr/>
        </p:nvSpPr>
        <p:spPr>
          <a:xfrm>
            <a:off x="4052101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5FD5DBA-38CB-4370-9CA3-F96E39DDBB2D}"/>
              </a:ext>
            </a:extLst>
          </p:cNvPr>
          <p:cNvSpPr/>
          <p:nvPr/>
        </p:nvSpPr>
        <p:spPr>
          <a:xfrm>
            <a:off x="4052101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54C48BC-0D44-42B4-BA66-B64EB9C83F20}"/>
              </a:ext>
            </a:extLst>
          </p:cNvPr>
          <p:cNvSpPr/>
          <p:nvPr/>
        </p:nvSpPr>
        <p:spPr>
          <a:xfrm>
            <a:off x="4052101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A260208-0DC3-403B-854C-266AAD9C77E2}"/>
              </a:ext>
            </a:extLst>
          </p:cNvPr>
          <p:cNvSpPr/>
          <p:nvPr/>
        </p:nvSpPr>
        <p:spPr>
          <a:xfrm>
            <a:off x="4052101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726FEBB-DBAD-4905-BA66-9093B6785C34}"/>
              </a:ext>
            </a:extLst>
          </p:cNvPr>
          <p:cNvSpPr/>
          <p:nvPr/>
        </p:nvSpPr>
        <p:spPr>
          <a:xfrm>
            <a:off x="4052101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2498705-68D7-4ADB-82BC-1E2CC0FCC90C}"/>
              </a:ext>
            </a:extLst>
          </p:cNvPr>
          <p:cNvSpPr/>
          <p:nvPr/>
        </p:nvSpPr>
        <p:spPr>
          <a:xfrm>
            <a:off x="2848754" y="204472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A4BD049-2D42-4B5C-A8F6-AC53D8871DDC}"/>
              </a:ext>
            </a:extLst>
          </p:cNvPr>
          <p:cNvSpPr/>
          <p:nvPr/>
        </p:nvSpPr>
        <p:spPr>
          <a:xfrm>
            <a:off x="2848754" y="234373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E5FA409-EAF1-451E-BE91-19DE97125DA6}"/>
              </a:ext>
            </a:extLst>
          </p:cNvPr>
          <p:cNvSpPr/>
          <p:nvPr/>
        </p:nvSpPr>
        <p:spPr>
          <a:xfrm>
            <a:off x="2848754" y="26427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947B65-63A9-46B1-95B8-5A9FACBAAF2B}"/>
              </a:ext>
            </a:extLst>
          </p:cNvPr>
          <p:cNvSpPr/>
          <p:nvPr/>
        </p:nvSpPr>
        <p:spPr>
          <a:xfrm>
            <a:off x="2848754" y="174341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800BF7-06A2-4310-AA68-536AFC3A1EF9}"/>
              </a:ext>
            </a:extLst>
          </p:cNvPr>
          <p:cNvSpPr/>
          <p:nvPr/>
        </p:nvSpPr>
        <p:spPr>
          <a:xfrm>
            <a:off x="2848754" y="2941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2855844" y="1733228"/>
            <a:ext cx="626476" cy="602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17197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33937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661552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1983728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17197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33937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661552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1983728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17197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33937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661552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1983728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17197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33937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661552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1983728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17197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33937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661552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1983728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17197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33937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661552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1983728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17197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33937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661552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1983728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17197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33937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661552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1983728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17197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33937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661552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1983728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D6D60DE-0F66-44EE-A478-63D251E66C5E}"/>
              </a:ext>
            </a:extLst>
          </p:cNvPr>
          <p:cNvSpPr/>
          <p:nvPr/>
        </p:nvSpPr>
        <p:spPr>
          <a:xfrm>
            <a:off x="1018293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C671D11-6C57-444F-B491-6BE9C3D9304E}"/>
              </a:ext>
            </a:extLst>
          </p:cNvPr>
          <p:cNvSpPr/>
          <p:nvPr/>
        </p:nvSpPr>
        <p:spPr>
          <a:xfrm>
            <a:off x="134047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765517A-B63F-4809-B3E5-F77389AE4ADD}"/>
              </a:ext>
            </a:extLst>
          </p:cNvPr>
          <p:cNvSpPr/>
          <p:nvPr/>
        </p:nvSpPr>
        <p:spPr>
          <a:xfrm>
            <a:off x="1662647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8CB46B-6129-4768-A516-8FCE89A8D044}"/>
              </a:ext>
            </a:extLst>
          </p:cNvPr>
          <p:cNvSpPr/>
          <p:nvPr/>
        </p:nvSpPr>
        <p:spPr>
          <a:xfrm>
            <a:off x="1984824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A31390F-702E-472C-A4C7-424F790D90FB}"/>
              </a:ext>
            </a:extLst>
          </p:cNvPr>
          <p:cNvSpPr/>
          <p:nvPr/>
        </p:nvSpPr>
        <p:spPr>
          <a:xfrm>
            <a:off x="1019388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1DDB99-8067-44E7-89C8-50BE4BD333DE}"/>
              </a:ext>
            </a:extLst>
          </p:cNvPr>
          <p:cNvSpPr/>
          <p:nvPr/>
        </p:nvSpPr>
        <p:spPr>
          <a:xfrm>
            <a:off x="1341565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C7B9128-20B5-4EA4-B152-3EB1A2E2BB77}"/>
              </a:ext>
            </a:extLst>
          </p:cNvPr>
          <p:cNvSpPr/>
          <p:nvPr/>
        </p:nvSpPr>
        <p:spPr>
          <a:xfrm>
            <a:off x="1663743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3F27942-60FE-4F95-886A-7BCD7C4F6E78}"/>
              </a:ext>
            </a:extLst>
          </p:cNvPr>
          <p:cNvSpPr/>
          <p:nvPr/>
        </p:nvSpPr>
        <p:spPr>
          <a:xfrm>
            <a:off x="1985920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B0D9DCD-6F64-46D4-B03C-437C8568A036}"/>
              </a:ext>
            </a:extLst>
          </p:cNvPr>
          <p:cNvSpPr/>
          <p:nvPr/>
        </p:nvSpPr>
        <p:spPr>
          <a:xfrm>
            <a:off x="1020484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6F60DCE-29BC-4AFA-9620-03FB7A86C315}"/>
              </a:ext>
            </a:extLst>
          </p:cNvPr>
          <p:cNvSpPr/>
          <p:nvPr/>
        </p:nvSpPr>
        <p:spPr>
          <a:xfrm>
            <a:off x="134266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B20374F-FE2D-4A10-8EC5-12949C0D56D4}"/>
              </a:ext>
            </a:extLst>
          </p:cNvPr>
          <p:cNvSpPr/>
          <p:nvPr/>
        </p:nvSpPr>
        <p:spPr>
          <a:xfrm>
            <a:off x="1664839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EBF539A-BDF0-430C-933C-C52D8CCAF8E9}"/>
              </a:ext>
            </a:extLst>
          </p:cNvPr>
          <p:cNvSpPr/>
          <p:nvPr/>
        </p:nvSpPr>
        <p:spPr>
          <a:xfrm>
            <a:off x="1987015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9A760CE-B28F-40F9-92B4-BB4979EB4C47}"/>
              </a:ext>
            </a:extLst>
          </p:cNvPr>
          <p:cNvSpPr/>
          <p:nvPr/>
        </p:nvSpPr>
        <p:spPr>
          <a:xfrm>
            <a:off x="1021580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1D51C10-BE56-4398-BD03-58467FAA2862}"/>
              </a:ext>
            </a:extLst>
          </p:cNvPr>
          <p:cNvSpPr/>
          <p:nvPr/>
        </p:nvSpPr>
        <p:spPr>
          <a:xfrm>
            <a:off x="134375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4C4512B-3E05-464A-87D7-DE6C3641B511}"/>
              </a:ext>
            </a:extLst>
          </p:cNvPr>
          <p:cNvSpPr/>
          <p:nvPr/>
        </p:nvSpPr>
        <p:spPr>
          <a:xfrm>
            <a:off x="1665934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3972672-45C1-47FC-8280-8C2846CD127E}"/>
              </a:ext>
            </a:extLst>
          </p:cNvPr>
          <p:cNvSpPr/>
          <p:nvPr/>
        </p:nvSpPr>
        <p:spPr>
          <a:xfrm>
            <a:off x="1988111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FEFBD17-2790-4F5C-948F-EFCA2F941AA3}"/>
              </a:ext>
            </a:extLst>
          </p:cNvPr>
          <p:cNvSpPr/>
          <p:nvPr/>
        </p:nvSpPr>
        <p:spPr>
          <a:xfrm>
            <a:off x="1022675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5473E39-C2E3-468C-B7C8-5D96DB6801CF}"/>
              </a:ext>
            </a:extLst>
          </p:cNvPr>
          <p:cNvSpPr/>
          <p:nvPr/>
        </p:nvSpPr>
        <p:spPr>
          <a:xfrm>
            <a:off x="1344852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45F25CA-4108-41F7-9CB2-6CD6ED8B9155}"/>
              </a:ext>
            </a:extLst>
          </p:cNvPr>
          <p:cNvSpPr/>
          <p:nvPr/>
        </p:nvSpPr>
        <p:spPr>
          <a:xfrm>
            <a:off x="1667030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28A7259-88E9-4CAF-8AFA-0FB74EB0A14E}"/>
              </a:ext>
            </a:extLst>
          </p:cNvPr>
          <p:cNvSpPr/>
          <p:nvPr/>
        </p:nvSpPr>
        <p:spPr>
          <a:xfrm>
            <a:off x="1989207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9DF7065-431F-4178-B8B2-D3980016932E}"/>
              </a:ext>
            </a:extLst>
          </p:cNvPr>
          <p:cNvSpPr/>
          <p:nvPr/>
        </p:nvSpPr>
        <p:spPr>
          <a:xfrm>
            <a:off x="1023771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43DD604-D9B0-4C5B-A9F7-E5D44EBECCB1}"/>
              </a:ext>
            </a:extLst>
          </p:cNvPr>
          <p:cNvSpPr/>
          <p:nvPr/>
        </p:nvSpPr>
        <p:spPr>
          <a:xfrm>
            <a:off x="134594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A055729-854A-49C4-A522-9B2EBF4DFC21}"/>
              </a:ext>
            </a:extLst>
          </p:cNvPr>
          <p:cNvSpPr/>
          <p:nvPr/>
        </p:nvSpPr>
        <p:spPr>
          <a:xfrm>
            <a:off x="1668126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E0B56F-3A6D-4FF3-8552-AA9149F6A147}"/>
              </a:ext>
            </a:extLst>
          </p:cNvPr>
          <p:cNvSpPr/>
          <p:nvPr/>
        </p:nvSpPr>
        <p:spPr>
          <a:xfrm>
            <a:off x="1990302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BE2DCEA-8B4D-43F8-9187-780C0D0AB8C3}"/>
              </a:ext>
            </a:extLst>
          </p:cNvPr>
          <p:cNvSpPr/>
          <p:nvPr/>
        </p:nvSpPr>
        <p:spPr>
          <a:xfrm>
            <a:off x="1024867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2DFFDF4-EFE6-4D94-87B4-1EDA815F9A67}"/>
              </a:ext>
            </a:extLst>
          </p:cNvPr>
          <p:cNvSpPr/>
          <p:nvPr/>
        </p:nvSpPr>
        <p:spPr>
          <a:xfrm>
            <a:off x="134704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F0085BD-55E1-435C-8921-2B88D6D8588C}"/>
              </a:ext>
            </a:extLst>
          </p:cNvPr>
          <p:cNvSpPr/>
          <p:nvPr/>
        </p:nvSpPr>
        <p:spPr>
          <a:xfrm>
            <a:off x="1669221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A32ED42-0FAE-46FA-A7BD-1CF858446EC5}"/>
              </a:ext>
            </a:extLst>
          </p:cNvPr>
          <p:cNvSpPr/>
          <p:nvPr/>
        </p:nvSpPr>
        <p:spPr>
          <a:xfrm>
            <a:off x="1991398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CB9DD09-5D7B-46FA-AFDC-08D3B5DA4F42}"/>
              </a:ext>
            </a:extLst>
          </p:cNvPr>
          <p:cNvSpPr/>
          <p:nvPr/>
        </p:nvSpPr>
        <p:spPr>
          <a:xfrm>
            <a:off x="4992166" y="169745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45A7F91A-0AD8-4D82-B0C6-15425C6BEFC5}"/>
              </a:ext>
            </a:extLst>
          </p:cNvPr>
          <p:cNvSpPr/>
          <p:nvPr/>
        </p:nvSpPr>
        <p:spPr>
          <a:xfrm>
            <a:off x="4992166" y="201963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3BE8E9C-F0F4-48F7-92C5-BEACCBD1E80C}"/>
              </a:ext>
            </a:extLst>
          </p:cNvPr>
          <p:cNvSpPr/>
          <p:nvPr/>
        </p:nvSpPr>
        <p:spPr>
          <a:xfrm>
            <a:off x="4992166" y="234181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3A41AACE-4B6C-4635-8F6B-1D55648CB330}"/>
              </a:ext>
            </a:extLst>
          </p:cNvPr>
          <p:cNvSpPr/>
          <p:nvPr/>
        </p:nvSpPr>
        <p:spPr>
          <a:xfrm>
            <a:off x="4992166" y="266398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95D3D690-11BC-4482-AF88-C62370E2816C}"/>
              </a:ext>
            </a:extLst>
          </p:cNvPr>
          <p:cNvSpPr/>
          <p:nvPr/>
        </p:nvSpPr>
        <p:spPr>
          <a:xfrm>
            <a:off x="4992166" y="298616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F5AF0B-9C43-498F-B5EE-3D1CA486EB07}"/>
              </a:ext>
            </a:extLst>
          </p:cNvPr>
          <p:cNvSpPr/>
          <p:nvPr/>
        </p:nvSpPr>
        <p:spPr>
          <a:xfrm>
            <a:off x="4992166" y="330834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E9895A9-1147-40DF-8114-5487E5774F50}"/>
              </a:ext>
            </a:extLst>
          </p:cNvPr>
          <p:cNvSpPr/>
          <p:nvPr/>
        </p:nvSpPr>
        <p:spPr>
          <a:xfrm>
            <a:off x="4992166" y="363052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8D08A68-2D15-45CF-90CA-EA92814A53D9}"/>
              </a:ext>
            </a:extLst>
          </p:cNvPr>
          <p:cNvSpPr/>
          <p:nvPr/>
        </p:nvSpPr>
        <p:spPr>
          <a:xfrm>
            <a:off x="4992166" y="395269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C6FBD29-0E74-433A-BEED-7CA721915C2C}"/>
              </a:ext>
            </a:extLst>
          </p:cNvPr>
          <p:cNvSpPr/>
          <p:nvPr/>
        </p:nvSpPr>
        <p:spPr>
          <a:xfrm>
            <a:off x="4992166" y="427487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48AC670-1936-4CAA-B30B-9515625E5888}"/>
              </a:ext>
            </a:extLst>
          </p:cNvPr>
          <p:cNvSpPr/>
          <p:nvPr/>
        </p:nvSpPr>
        <p:spPr>
          <a:xfrm>
            <a:off x="4993262" y="459704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40EDF70-548F-4936-8C29-BDAFAA85F6FE}"/>
              </a:ext>
            </a:extLst>
          </p:cNvPr>
          <p:cNvSpPr/>
          <p:nvPr/>
        </p:nvSpPr>
        <p:spPr>
          <a:xfrm>
            <a:off x="4994358" y="491922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C030D9D-9FD9-450B-B5AB-9F620B8379DA}"/>
              </a:ext>
            </a:extLst>
          </p:cNvPr>
          <p:cNvSpPr/>
          <p:nvPr/>
        </p:nvSpPr>
        <p:spPr>
          <a:xfrm>
            <a:off x="4995453" y="524140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E7AD834-67EA-474A-B5AE-00FBBC42472B}"/>
              </a:ext>
            </a:extLst>
          </p:cNvPr>
          <p:cNvSpPr/>
          <p:nvPr/>
        </p:nvSpPr>
        <p:spPr>
          <a:xfrm>
            <a:off x="4996549" y="556357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86C7420-526A-4B3C-8F7B-7EB4DDC97CC2}"/>
              </a:ext>
            </a:extLst>
          </p:cNvPr>
          <p:cNvSpPr/>
          <p:nvPr/>
        </p:nvSpPr>
        <p:spPr>
          <a:xfrm>
            <a:off x="4997645" y="588575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F60FB1E2-F9C2-453D-BA7D-F7958CDB6C25}"/>
              </a:ext>
            </a:extLst>
          </p:cNvPr>
          <p:cNvSpPr/>
          <p:nvPr/>
        </p:nvSpPr>
        <p:spPr>
          <a:xfrm>
            <a:off x="4998740" y="620792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10981CC3-BD78-4954-8615-C8DA5E5A2FDF}"/>
              </a:ext>
            </a:extLst>
          </p:cNvPr>
          <p:cNvSpPr/>
          <p:nvPr/>
        </p:nvSpPr>
        <p:spPr>
          <a:xfrm>
            <a:off x="4999836" y="653010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D8A5E2B-14C9-4A65-9A14-D8114BC4EAD0}"/>
              </a:ext>
            </a:extLst>
          </p:cNvPr>
          <p:cNvSpPr/>
          <p:nvPr/>
        </p:nvSpPr>
        <p:spPr>
          <a:xfrm>
            <a:off x="7381564" y="172931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1356128-6050-434F-8632-2D2FBDFB023B}"/>
              </a:ext>
            </a:extLst>
          </p:cNvPr>
          <p:cNvSpPr/>
          <p:nvPr/>
        </p:nvSpPr>
        <p:spPr>
          <a:xfrm>
            <a:off x="7381564" y="205148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E3020F2-D80E-421A-9670-35875CF23218}"/>
              </a:ext>
            </a:extLst>
          </p:cNvPr>
          <p:cNvSpPr/>
          <p:nvPr/>
        </p:nvSpPr>
        <p:spPr>
          <a:xfrm>
            <a:off x="7381564" y="237366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A6750E1D-FAC5-4FA3-B938-CD0EE2FC7642}"/>
              </a:ext>
            </a:extLst>
          </p:cNvPr>
          <p:cNvSpPr/>
          <p:nvPr/>
        </p:nvSpPr>
        <p:spPr>
          <a:xfrm>
            <a:off x="7381564" y="269584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D02C9C2-7F9C-4BD8-8134-A67925F8230E}"/>
              </a:ext>
            </a:extLst>
          </p:cNvPr>
          <p:cNvSpPr/>
          <p:nvPr/>
        </p:nvSpPr>
        <p:spPr>
          <a:xfrm>
            <a:off x="7381564" y="301801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9D3FB99F-05F2-442F-BAB9-F57C3FB20828}"/>
              </a:ext>
            </a:extLst>
          </p:cNvPr>
          <p:cNvSpPr/>
          <p:nvPr/>
        </p:nvSpPr>
        <p:spPr>
          <a:xfrm>
            <a:off x="7381564" y="334019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D780581-45DA-47CB-94A0-6D316FE1A11C}"/>
              </a:ext>
            </a:extLst>
          </p:cNvPr>
          <p:cNvSpPr/>
          <p:nvPr/>
        </p:nvSpPr>
        <p:spPr>
          <a:xfrm>
            <a:off x="7381564" y="3662374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43A42E-EB21-422A-B86C-A1967464E772}"/>
              </a:ext>
            </a:extLst>
          </p:cNvPr>
          <p:cNvSpPr/>
          <p:nvPr/>
        </p:nvSpPr>
        <p:spPr>
          <a:xfrm>
            <a:off x="7381564" y="3984551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0A4C2A9-1F3C-4FB3-9EDC-BBCB42545F93}"/>
              </a:ext>
            </a:extLst>
          </p:cNvPr>
          <p:cNvSpPr/>
          <p:nvPr/>
        </p:nvSpPr>
        <p:spPr>
          <a:xfrm>
            <a:off x="7381564" y="4306727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8BC4439-7182-434C-9C3B-5CCFF6108B2C}"/>
              </a:ext>
            </a:extLst>
          </p:cNvPr>
          <p:cNvSpPr/>
          <p:nvPr/>
        </p:nvSpPr>
        <p:spPr>
          <a:xfrm>
            <a:off x="7382660" y="4628903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75438B-A6C6-43D4-8DEE-D0B88457865F}"/>
              </a:ext>
            </a:extLst>
          </p:cNvPr>
          <p:cNvSpPr/>
          <p:nvPr/>
        </p:nvSpPr>
        <p:spPr>
          <a:xfrm>
            <a:off x="7383756" y="4951079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632ADDB-D4C5-4685-9942-14E29216C69E}"/>
              </a:ext>
            </a:extLst>
          </p:cNvPr>
          <p:cNvSpPr/>
          <p:nvPr/>
        </p:nvSpPr>
        <p:spPr>
          <a:xfrm>
            <a:off x="7384851" y="5273255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6B2C364-8F18-44F0-8EE4-9C0C68F1FCBB}"/>
              </a:ext>
            </a:extLst>
          </p:cNvPr>
          <p:cNvSpPr/>
          <p:nvPr/>
        </p:nvSpPr>
        <p:spPr>
          <a:xfrm>
            <a:off x="7385947" y="5595430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F1928FC-1BEE-4972-AB41-29840BCED3B9}"/>
              </a:ext>
            </a:extLst>
          </p:cNvPr>
          <p:cNvSpPr/>
          <p:nvPr/>
        </p:nvSpPr>
        <p:spPr>
          <a:xfrm>
            <a:off x="7387043" y="5917606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E3F5ABB-C321-48A8-A657-4003FC6A1480}"/>
              </a:ext>
            </a:extLst>
          </p:cNvPr>
          <p:cNvSpPr/>
          <p:nvPr/>
        </p:nvSpPr>
        <p:spPr>
          <a:xfrm>
            <a:off x="7388138" y="6239782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11AE88E1-EFA0-432C-8ADF-D2C72A71D79A}"/>
              </a:ext>
            </a:extLst>
          </p:cNvPr>
          <p:cNvSpPr/>
          <p:nvPr/>
        </p:nvSpPr>
        <p:spPr>
          <a:xfrm>
            <a:off x="7389234" y="6561958"/>
            <a:ext cx="322177" cy="3221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8E47528-BFAE-4560-845C-E84777EA4087}"/>
              </a:ext>
            </a:extLst>
          </p:cNvPr>
          <p:cNvSpPr/>
          <p:nvPr/>
        </p:nvSpPr>
        <p:spPr>
          <a:xfrm>
            <a:off x="9014161" y="205357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E85372AD-2B29-4346-B179-C6465F76DBF1}"/>
              </a:ext>
            </a:extLst>
          </p:cNvPr>
          <p:cNvSpPr/>
          <p:nvPr/>
        </p:nvSpPr>
        <p:spPr>
          <a:xfrm>
            <a:off x="9014161" y="235259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8EAE4799-6ABD-4033-93A4-190D8C6133D1}"/>
              </a:ext>
            </a:extLst>
          </p:cNvPr>
          <p:cNvSpPr/>
          <p:nvPr/>
        </p:nvSpPr>
        <p:spPr>
          <a:xfrm>
            <a:off x="9014161" y="265160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E5A7F67-C003-4B66-A714-3E450A4D33B1}"/>
              </a:ext>
            </a:extLst>
          </p:cNvPr>
          <p:cNvSpPr/>
          <p:nvPr/>
        </p:nvSpPr>
        <p:spPr>
          <a:xfrm>
            <a:off x="8103446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9BD7974-6BEA-4CAD-A0EA-686751D96E51}"/>
              </a:ext>
            </a:extLst>
          </p:cNvPr>
          <p:cNvSpPr/>
          <p:nvPr/>
        </p:nvSpPr>
        <p:spPr>
          <a:xfrm>
            <a:off x="8407193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3FC484B-D997-4599-B011-6A05B275669A}"/>
              </a:ext>
            </a:extLst>
          </p:cNvPr>
          <p:cNvSpPr/>
          <p:nvPr/>
        </p:nvSpPr>
        <p:spPr>
          <a:xfrm>
            <a:off x="8710941" y="295448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14F947AC-2A6A-47DF-A924-D608DF352D75}"/>
              </a:ext>
            </a:extLst>
          </p:cNvPr>
          <p:cNvSpPr/>
          <p:nvPr/>
        </p:nvSpPr>
        <p:spPr>
          <a:xfrm>
            <a:off x="9014161" y="295360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5EAF232D-4C92-4EBB-A40D-A544B1134A53}"/>
              </a:ext>
            </a:extLst>
          </p:cNvPr>
          <p:cNvSpPr/>
          <p:nvPr/>
        </p:nvSpPr>
        <p:spPr>
          <a:xfrm>
            <a:off x="8901890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7C0FA74-3885-4C09-B9A5-D571D1A90E72}"/>
              </a:ext>
            </a:extLst>
          </p:cNvPr>
          <p:cNvSpPr/>
          <p:nvPr/>
        </p:nvSpPr>
        <p:spPr>
          <a:xfrm>
            <a:off x="9205637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FF52F017-346B-484B-8E18-E7D4D34BEA7D}"/>
              </a:ext>
            </a:extLst>
          </p:cNvPr>
          <p:cNvSpPr/>
          <p:nvPr/>
        </p:nvSpPr>
        <p:spPr>
          <a:xfrm>
            <a:off x="9509385" y="470721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11B50396-5FF7-444F-AFB4-55EC5E400346}"/>
              </a:ext>
            </a:extLst>
          </p:cNvPr>
          <p:cNvSpPr/>
          <p:nvPr/>
        </p:nvSpPr>
        <p:spPr>
          <a:xfrm>
            <a:off x="8901890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3BC8A84-C1A6-40DC-A4E2-C8E3022D77C7}"/>
              </a:ext>
            </a:extLst>
          </p:cNvPr>
          <p:cNvSpPr/>
          <p:nvPr/>
        </p:nvSpPr>
        <p:spPr>
          <a:xfrm>
            <a:off x="9205637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E631163-2151-4709-B92A-565B5CE6CD97}"/>
              </a:ext>
            </a:extLst>
          </p:cNvPr>
          <p:cNvSpPr/>
          <p:nvPr/>
        </p:nvSpPr>
        <p:spPr>
          <a:xfrm>
            <a:off x="9509385" y="500623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AB60DB6-A5AD-4E96-9C74-2DB7AD765DE5}"/>
              </a:ext>
            </a:extLst>
          </p:cNvPr>
          <p:cNvSpPr/>
          <p:nvPr/>
        </p:nvSpPr>
        <p:spPr>
          <a:xfrm>
            <a:off x="8901890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5363967-DEFA-4F83-84A6-F7792AD4B446}"/>
              </a:ext>
            </a:extLst>
          </p:cNvPr>
          <p:cNvSpPr/>
          <p:nvPr/>
        </p:nvSpPr>
        <p:spPr>
          <a:xfrm>
            <a:off x="9205637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7ED56EB-08FC-4FD7-BB4E-F8B272FA597A}"/>
              </a:ext>
            </a:extLst>
          </p:cNvPr>
          <p:cNvSpPr/>
          <p:nvPr/>
        </p:nvSpPr>
        <p:spPr>
          <a:xfrm>
            <a:off x="9509385" y="530524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F3873E0-FFD2-445E-9D83-A95BD32ACB2C}"/>
              </a:ext>
            </a:extLst>
          </p:cNvPr>
          <p:cNvSpPr/>
          <p:nvPr/>
        </p:nvSpPr>
        <p:spPr>
          <a:xfrm>
            <a:off x="9812605" y="470634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1487DCD0-83A1-4F62-82DC-CD31775437F9}"/>
              </a:ext>
            </a:extLst>
          </p:cNvPr>
          <p:cNvSpPr/>
          <p:nvPr/>
        </p:nvSpPr>
        <p:spPr>
          <a:xfrm>
            <a:off x="9812605" y="5005355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60FAC03D-9857-41E7-A688-E6A4175E4C6B}"/>
              </a:ext>
            </a:extLst>
          </p:cNvPr>
          <p:cNvSpPr/>
          <p:nvPr/>
        </p:nvSpPr>
        <p:spPr>
          <a:xfrm>
            <a:off x="9812605" y="530437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3F3C02E-47DF-48A1-AAAD-2B5216136048}"/>
              </a:ext>
            </a:extLst>
          </p:cNvPr>
          <p:cNvSpPr/>
          <p:nvPr/>
        </p:nvSpPr>
        <p:spPr>
          <a:xfrm>
            <a:off x="8901890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F37379AF-2126-4498-9D10-F7979343DA69}"/>
              </a:ext>
            </a:extLst>
          </p:cNvPr>
          <p:cNvSpPr/>
          <p:nvPr/>
        </p:nvSpPr>
        <p:spPr>
          <a:xfrm>
            <a:off x="9205637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F4721F55-835C-4104-9A17-8A9BB95125A3}"/>
              </a:ext>
            </a:extLst>
          </p:cNvPr>
          <p:cNvSpPr/>
          <p:nvPr/>
        </p:nvSpPr>
        <p:spPr>
          <a:xfrm>
            <a:off x="9509385" y="560724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BAC2161-9146-4AD8-AF66-7C6E6DDE861F}"/>
              </a:ext>
            </a:extLst>
          </p:cNvPr>
          <p:cNvSpPr/>
          <p:nvPr/>
        </p:nvSpPr>
        <p:spPr>
          <a:xfrm>
            <a:off x="9812605" y="56063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A90745-AB96-4FDE-84CA-147B7E161CC8}"/>
              </a:ext>
            </a:extLst>
          </p:cNvPr>
          <p:cNvSpPr txBox="1"/>
          <p:nvPr/>
        </p:nvSpPr>
        <p:spPr>
          <a:xfrm>
            <a:off x="9317908" y="2205452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[[[[ 3.  4.  6.  5.]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[ 6. 11. 15. 10.]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23. 27. 16.]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[ 9. 16. 18. 11.]]]]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0267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9B758F-1991-4DB3-88B3-2F77B2F7490F}"/>
              </a:ext>
            </a:extLst>
          </p:cNvPr>
          <p:cNvSpPr txBox="1"/>
          <p:nvPr/>
        </p:nvSpPr>
        <p:spPr>
          <a:xfrm>
            <a:off x="2728423" y="132769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2181211" y="466681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959351" y="34743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834343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84EF92-2F31-44EE-A83F-57453012953A}"/>
              </a:ext>
            </a:extLst>
          </p:cNvPr>
          <p:cNvGrpSpPr/>
          <p:nvPr/>
        </p:nvGrpSpPr>
        <p:grpSpPr>
          <a:xfrm rot="10800000">
            <a:off x="556115" y="2984751"/>
            <a:ext cx="3241976" cy="1430436"/>
            <a:chOff x="411801" y="2987308"/>
            <a:chExt cx="3241976" cy="14304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11FF0C-7788-481F-9925-B806F8AB1D06}"/>
                </a:ext>
              </a:extLst>
            </p:cNvPr>
            <p:cNvSpPr/>
            <p:nvPr/>
          </p:nvSpPr>
          <p:spPr>
            <a:xfrm>
              <a:off x="411801" y="29873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0B4B37-239F-4E8B-B888-876839ED7AD9}"/>
                </a:ext>
              </a:extLst>
            </p:cNvPr>
            <p:cNvSpPr/>
            <p:nvPr/>
          </p:nvSpPr>
          <p:spPr>
            <a:xfrm>
              <a:off x="411801" y="334198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3CE1AB-7C5E-4AE2-94CC-69F1ABF42A2C}"/>
                </a:ext>
              </a:extLst>
            </p:cNvPr>
            <p:cNvSpPr/>
            <p:nvPr/>
          </p:nvSpPr>
          <p:spPr>
            <a:xfrm>
              <a:off x="411801" y="369666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2D4F92-096A-479E-ABB2-311A2712969F}"/>
                </a:ext>
              </a:extLst>
            </p:cNvPr>
            <p:cNvSpPr/>
            <p:nvPr/>
          </p:nvSpPr>
          <p:spPr>
            <a:xfrm>
              <a:off x="411801" y="405133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F266FF5-E55C-4936-AA39-CE6E6CE2DE24}"/>
                </a:ext>
              </a:extLst>
            </p:cNvPr>
            <p:cNvSpPr/>
            <p:nvPr/>
          </p:nvSpPr>
          <p:spPr>
            <a:xfrm>
              <a:off x="771808" y="298786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641A2AD-5DDC-40C8-B6D5-F7D78E2BDBE0}"/>
                </a:ext>
              </a:extLst>
            </p:cNvPr>
            <p:cNvSpPr/>
            <p:nvPr/>
          </p:nvSpPr>
          <p:spPr>
            <a:xfrm>
              <a:off x="771808" y="33425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7CD633-5F3E-4F1D-B0BB-8207B028217E}"/>
                </a:ext>
              </a:extLst>
            </p:cNvPr>
            <p:cNvSpPr/>
            <p:nvPr/>
          </p:nvSpPr>
          <p:spPr>
            <a:xfrm>
              <a:off x="771808" y="369722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5B16592-0E89-4DCC-A18D-F56E7418B186}"/>
                </a:ext>
              </a:extLst>
            </p:cNvPr>
            <p:cNvSpPr/>
            <p:nvPr/>
          </p:nvSpPr>
          <p:spPr>
            <a:xfrm>
              <a:off x="771808" y="405189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41088D9-813B-47FA-9039-28090551E4DE}"/>
                </a:ext>
              </a:extLst>
            </p:cNvPr>
            <p:cNvSpPr/>
            <p:nvPr/>
          </p:nvSpPr>
          <p:spPr>
            <a:xfrm>
              <a:off x="1131815" y="298843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53FEBA-3F77-4881-AA4C-3382C7BA6718}"/>
                </a:ext>
              </a:extLst>
            </p:cNvPr>
            <p:cNvSpPr/>
            <p:nvPr/>
          </p:nvSpPr>
          <p:spPr>
            <a:xfrm>
              <a:off x="1131815" y="334310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8B6A31F-EFE6-40D7-9186-BF3FCA5BEC5A}"/>
                </a:ext>
              </a:extLst>
            </p:cNvPr>
            <p:cNvSpPr/>
            <p:nvPr/>
          </p:nvSpPr>
          <p:spPr>
            <a:xfrm>
              <a:off x="1131815" y="369778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F0DC47B-6D1C-4327-AF69-5774E616985B}"/>
                </a:ext>
              </a:extLst>
            </p:cNvPr>
            <p:cNvSpPr/>
            <p:nvPr/>
          </p:nvSpPr>
          <p:spPr>
            <a:xfrm>
              <a:off x="1131815" y="40524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31483-86DC-4BBC-BB85-6E391359D05B}"/>
                </a:ext>
              </a:extLst>
            </p:cNvPr>
            <p:cNvSpPr/>
            <p:nvPr/>
          </p:nvSpPr>
          <p:spPr>
            <a:xfrm>
              <a:off x="1491822" y="298899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49D73C5-A974-45D3-97EE-FDBC3A3B1594}"/>
                </a:ext>
              </a:extLst>
            </p:cNvPr>
            <p:cNvSpPr/>
            <p:nvPr/>
          </p:nvSpPr>
          <p:spPr>
            <a:xfrm>
              <a:off x="1491822" y="334366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DFADE58-7E40-45E1-9AE2-B77AFA92918B}"/>
                </a:ext>
              </a:extLst>
            </p:cNvPr>
            <p:cNvSpPr/>
            <p:nvPr/>
          </p:nvSpPr>
          <p:spPr>
            <a:xfrm>
              <a:off x="1491822" y="369834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B5DE679-3DBD-4892-9992-0546EC20DBD7}"/>
                </a:ext>
              </a:extLst>
            </p:cNvPr>
            <p:cNvSpPr/>
            <p:nvPr/>
          </p:nvSpPr>
          <p:spPr>
            <a:xfrm>
              <a:off x="1491822" y="405301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F073CD-752D-4956-A7A3-3FB8B6C56D1F}"/>
                </a:ext>
              </a:extLst>
            </p:cNvPr>
            <p:cNvSpPr/>
            <p:nvPr/>
          </p:nvSpPr>
          <p:spPr>
            <a:xfrm>
              <a:off x="1851829" y="298955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7D5468-6A5C-42C5-A17B-11E5FCE13CBF}"/>
                </a:ext>
              </a:extLst>
            </p:cNvPr>
            <p:cNvSpPr/>
            <p:nvPr/>
          </p:nvSpPr>
          <p:spPr>
            <a:xfrm>
              <a:off x="1851829" y="33442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A299E8E-4233-48BE-94DB-9E8CD5436599}"/>
                </a:ext>
              </a:extLst>
            </p:cNvPr>
            <p:cNvSpPr/>
            <p:nvPr/>
          </p:nvSpPr>
          <p:spPr>
            <a:xfrm>
              <a:off x="1851829" y="369890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DB1270-7967-488B-938E-A46E894BB161}"/>
                </a:ext>
              </a:extLst>
            </p:cNvPr>
            <p:cNvSpPr/>
            <p:nvPr/>
          </p:nvSpPr>
          <p:spPr>
            <a:xfrm>
              <a:off x="1851829" y="405358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210A19B-EC7D-4DAD-AFDB-86EB6DDB5952}"/>
                </a:ext>
              </a:extLst>
            </p:cNvPr>
            <p:cNvSpPr/>
            <p:nvPr/>
          </p:nvSpPr>
          <p:spPr>
            <a:xfrm>
              <a:off x="2211836" y="299011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8D0B46-1F59-44E6-B988-6C8FC8C8FF05}"/>
                </a:ext>
              </a:extLst>
            </p:cNvPr>
            <p:cNvSpPr/>
            <p:nvPr/>
          </p:nvSpPr>
          <p:spPr>
            <a:xfrm>
              <a:off x="2211836" y="33447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76625A-BB77-4BBA-9371-F56CB7E079C9}"/>
                </a:ext>
              </a:extLst>
            </p:cNvPr>
            <p:cNvSpPr/>
            <p:nvPr/>
          </p:nvSpPr>
          <p:spPr>
            <a:xfrm>
              <a:off x="2211836" y="36994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DFD2A9-DE12-4EC0-8C15-D8961B4F8C87}"/>
                </a:ext>
              </a:extLst>
            </p:cNvPr>
            <p:cNvSpPr/>
            <p:nvPr/>
          </p:nvSpPr>
          <p:spPr>
            <a:xfrm>
              <a:off x="2211836" y="405414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1D66BD-A4EF-4350-AA82-0499CC15B7A3}"/>
                </a:ext>
              </a:extLst>
            </p:cNvPr>
            <p:cNvSpPr/>
            <p:nvPr/>
          </p:nvSpPr>
          <p:spPr>
            <a:xfrm>
              <a:off x="2571843" y="299067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F207B33-8ADB-4458-9FD9-B5BC9EC07F1B}"/>
                </a:ext>
              </a:extLst>
            </p:cNvPr>
            <p:cNvSpPr/>
            <p:nvPr/>
          </p:nvSpPr>
          <p:spPr>
            <a:xfrm>
              <a:off x="2571843" y="3345350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D597738-CD8F-498B-9A1C-3326A5F4FA21}"/>
                </a:ext>
              </a:extLst>
            </p:cNvPr>
            <p:cNvSpPr/>
            <p:nvPr/>
          </p:nvSpPr>
          <p:spPr>
            <a:xfrm>
              <a:off x="2571843" y="370002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AF12AD1-F5B6-4546-90AE-628370676AE6}"/>
                </a:ext>
              </a:extLst>
            </p:cNvPr>
            <p:cNvSpPr/>
            <p:nvPr/>
          </p:nvSpPr>
          <p:spPr>
            <a:xfrm>
              <a:off x="2571843" y="405470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190735-96E6-45D9-8D9A-F9C043842B5C}"/>
                </a:ext>
              </a:extLst>
            </p:cNvPr>
            <p:cNvSpPr/>
            <p:nvPr/>
          </p:nvSpPr>
          <p:spPr>
            <a:xfrm>
              <a:off x="2931850" y="299123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CA59F4-76AD-4847-B2E8-AF95A9CB1D62}"/>
                </a:ext>
              </a:extLst>
            </p:cNvPr>
            <p:cNvSpPr/>
            <p:nvPr/>
          </p:nvSpPr>
          <p:spPr>
            <a:xfrm>
              <a:off x="2931850" y="3345911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B1890C3-0302-47A2-8FFD-CF5555772B2A}"/>
                </a:ext>
              </a:extLst>
            </p:cNvPr>
            <p:cNvSpPr/>
            <p:nvPr/>
          </p:nvSpPr>
          <p:spPr>
            <a:xfrm>
              <a:off x="2931850" y="3700587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B30348-7290-4596-ABBA-CEAE786690E8}"/>
                </a:ext>
              </a:extLst>
            </p:cNvPr>
            <p:cNvSpPr/>
            <p:nvPr/>
          </p:nvSpPr>
          <p:spPr>
            <a:xfrm>
              <a:off x="2931850" y="4055263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4C3A26-8A42-4ED1-86B8-99FF083B6415}"/>
                </a:ext>
              </a:extLst>
            </p:cNvPr>
            <p:cNvSpPr/>
            <p:nvPr/>
          </p:nvSpPr>
          <p:spPr>
            <a:xfrm>
              <a:off x="3291857" y="2991796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C4E777-6BC3-41FF-B1C5-EFF1A89BAF15}"/>
                </a:ext>
              </a:extLst>
            </p:cNvPr>
            <p:cNvSpPr/>
            <p:nvPr/>
          </p:nvSpPr>
          <p:spPr>
            <a:xfrm>
              <a:off x="3291857" y="3346472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640DB83-40C2-4D96-A937-EB4ED0D28ED8}"/>
                </a:ext>
              </a:extLst>
            </p:cNvPr>
            <p:cNvSpPr/>
            <p:nvPr/>
          </p:nvSpPr>
          <p:spPr>
            <a:xfrm>
              <a:off x="3291857" y="37011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492189-17E5-4E3A-817D-BB30EB96B515}"/>
                </a:ext>
              </a:extLst>
            </p:cNvPr>
            <p:cNvSpPr/>
            <p:nvPr/>
          </p:nvSpPr>
          <p:spPr>
            <a:xfrm>
              <a:off x="3291857" y="4055824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C3F4EE-0352-4686-92FF-34465E44BC08}"/>
              </a:ext>
            </a:extLst>
          </p:cNvPr>
          <p:cNvSpPr txBox="1"/>
          <p:nvPr/>
        </p:nvSpPr>
        <p:spPr>
          <a:xfrm>
            <a:off x="6790676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92E91D-0165-425D-AC44-69142E8BBFBE}"/>
              </a:ext>
            </a:extLst>
          </p:cNvPr>
          <p:cNvSpPr txBox="1"/>
          <p:nvPr/>
        </p:nvSpPr>
        <p:spPr>
          <a:xfrm>
            <a:off x="1106155" y="1920976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81673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42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D147F9D-6771-4F59-80CB-28155B50204A}"/>
              </a:ext>
            </a:extLst>
          </p:cNvPr>
          <p:cNvSpPr txBox="1"/>
          <p:nvPr/>
        </p:nvSpPr>
        <p:spPr>
          <a:xfrm>
            <a:off x="3401664" y="140949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0" y="1830700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35829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089343-740A-446E-A7F3-FA5F0323C9B0}"/>
              </a:ext>
            </a:extLst>
          </p:cNvPr>
          <p:cNvSpPr/>
          <p:nvPr/>
        </p:nvSpPr>
        <p:spPr>
          <a:xfrm>
            <a:off x="453169" y="1364681"/>
            <a:ext cx="1673890" cy="1603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4768CEB4-3535-4B33-BAE7-99033629D306}"/>
              </a:ext>
            </a:extLst>
          </p:cNvPr>
          <p:cNvSpPr/>
          <p:nvPr/>
        </p:nvSpPr>
        <p:spPr>
          <a:xfrm>
            <a:off x="503157" y="1409212"/>
            <a:ext cx="1581001" cy="15144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52819" y="3402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1919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85578" y="3402998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51957" y="3402998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52819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19198" y="376937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85578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51957" y="376937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52819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19198" y="4135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85578" y="4135757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51957" y="4135757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52819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19198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85578" y="4502136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51957" y="4502136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52819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1919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85578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51957" y="4868515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52819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19198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85578" y="523489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51957" y="523489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52819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19198" y="5601274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85578" y="5601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51957" y="5601274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52819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19198" y="5967653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85578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51957" y="5967653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52819" y="6334031"/>
            <a:ext cx="366379" cy="366379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1919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85578" y="6334031"/>
            <a:ext cx="366379" cy="366379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51957" y="63340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76705" y="29814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388797" y="81578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6426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316579" y="3790939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382864" y="3841842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449149" y="3878900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449149" y="4724463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521974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6787911" y="3938191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594799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3967172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339545" y="399241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667624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075980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484337" y="40433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036828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445184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4853541" y="404185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406032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5814388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222745" y="404634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6851230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223603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595976" y="3992683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6924055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332411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740768" y="404358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293259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701615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109972" y="4042118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662463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070820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479176" y="404661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511958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6777895" y="4779446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584783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3957156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329528" y="483367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657608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065964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474321" y="48845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026812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435168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4843525" y="488310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396016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5804372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212729" y="488759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6841214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213587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585959" y="4833938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6914039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322395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730752" y="488484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283243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691599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099956" y="488337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652447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060803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469160" y="488786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E3803-3043-4A92-9B97-A2D0A5FAD02E}"/>
              </a:ext>
            </a:extLst>
          </p:cNvPr>
          <p:cNvSpPr/>
          <p:nvPr/>
        </p:nvSpPr>
        <p:spPr>
          <a:xfrm>
            <a:off x="5095218" y="1220508"/>
            <a:ext cx="950831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52F0BF8-529E-4DF3-B389-20DD0A277194}"/>
              </a:ext>
            </a:extLst>
          </p:cNvPr>
          <p:cNvSpPr/>
          <p:nvPr/>
        </p:nvSpPr>
        <p:spPr>
          <a:xfrm>
            <a:off x="4418869" y="1704769"/>
            <a:ext cx="871308" cy="337504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A66D4CE-4177-4B5F-B083-2A2C070D46D1}"/>
              </a:ext>
            </a:extLst>
          </p:cNvPr>
          <p:cNvCxnSpPr>
            <a:stCxn id="2" idx="2"/>
          </p:cNvCxnSpPr>
          <p:nvPr/>
        </p:nvCxnSpPr>
        <p:spPr>
          <a:xfrm flipH="1">
            <a:off x="4834939" y="1558012"/>
            <a:ext cx="735695" cy="14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797B90-1537-4ACC-87FF-27FB3C84F2A6}"/>
              </a:ext>
            </a:extLst>
          </p:cNvPr>
          <p:cNvSpPr/>
          <p:nvPr/>
        </p:nvSpPr>
        <p:spPr>
          <a:xfrm>
            <a:off x="4356958" y="1215895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A3346F-0B6D-433F-AF47-F2051BEEBDDE}"/>
              </a:ext>
            </a:extLst>
          </p:cNvPr>
          <p:cNvSpPr/>
          <p:nvPr/>
        </p:nvSpPr>
        <p:spPr>
          <a:xfrm>
            <a:off x="5424643" y="1700757"/>
            <a:ext cx="638884" cy="337504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C74F67A-F08F-4108-9395-1F84B91707E1}"/>
              </a:ext>
            </a:extLst>
          </p:cNvPr>
          <p:cNvCxnSpPr>
            <a:cxnSpLocks/>
            <a:stCxn id="175" idx="2"/>
            <a:endCxn id="180" idx="0"/>
          </p:cNvCxnSpPr>
          <p:nvPr/>
        </p:nvCxnSpPr>
        <p:spPr>
          <a:xfrm>
            <a:off x="4676400" y="1553399"/>
            <a:ext cx="1067685" cy="14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C685A9C-1EC2-4373-9CD6-A4D55BD239BD}"/>
              </a:ext>
            </a:extLst>
          </p:cNvPr>
          <p:cNvSpPr/>
          <p:nvPr/>
        </p:nvSpPr>
        <p:spPr>
          <a:xfrm>
            <a:off x="69134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88CDD6-BEDA-4B0B-9905-377A1C0DD988}"/>
              </a:ext>
            </a:extLst>
          </p:cNvPr>
          <p:cNvSpPr/>
          <p:nvPr/>
        </p:nvSpPr>
        <p:spPr>
          <a:xfrm>
            <a:off x="727884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9D6C3C-278F-4ED5-846F-A49D6B8E7266}"/>
              </a:ext>
            </a:extLst>
          </p:cNvPr>
          <p:cNvSpPr/>
          <p:nvPr/>
        </p:nvSpPr>
        <p:spPr>
          <a:xfrm>
            <a:off x="7644194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FED18D2-CB5B-4773-94C8-8DC26773CF80}"/>
              </a:ext>
            </a:extLst>
          </p:cNvPr>
          <p:cNvSpPr/>
          <p:nvPr/>
        </p:nvSpPr>
        <p:spPr>
          <a:xfrm>
            <a:off x="8009543" y="708653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98BF11-347B-4D76-98CA-7CAEE459DAF3}"/>
              </a:ext>
            </a:extLst>
          </p:cNvPr>
          <p:cNvSpPr/>
          <p:nvPr/>
        </p:nvSpPr>
        <p:spPr>
          <a:xfrm>
            <a:off x="69134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71EA88-FC7E-43D8-8D9F-8247A36E211C}"/>
              </a:ext>
            </a:extLst>
          </p:cNvPr>
          <p:cNvSpPr/>
          <p:nvPr/>
        </p:nvSpPr>
        <p:spPr>
          <a:xfrm>
            <a:off x="727884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FB1E88A-8D2A-400E-9C03-FA7037319ECA}"/>
              </a:ext>
            </a:extLst>
          </p:cNvPr>
          <p:cNvSpPr/>
          <p:nvPr/>
        </p:nvSpPr>
        <p:spPr>
          <a:xfrm>
            <a:off x="7644194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DE7BF13-B411-4D6C-84B6-F1FC37F3D46F}"/>
              </a:ext>
            </a:extLst>
          </p:cNvPr>
          <p:cNvSpPr/>
          <p:nvPr/>
        </p:nvSpPr>
        <p:spPr>
          <a:xfrm>
            <a:off x="8009543" y="105893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3E48870-A23D-4835-8774-BEDE455A9F77}"/>
              </a:ext>
            </a:extLst>
          </p:cNvPr>
          <p:cNvSpPr/>
          <p:nvPr/>
        </p:nvSpPr>
        <p:spPr>
          <a:xfrm>
            <a:off x="69134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730177A-B048-4183-9EAB-FC6FD54F5988}"/>
              </a:ext>
            </a:extLst>
          </p:cNvPr>
          <p:cNvSpPr/>
          <p:nvPr/>
        </p:nvSpPr>
        <p:spPr>
          <a:xfrm>
            <a:off x="727884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36BB337-AF69-4373-A5E3-26709D34222B}"/>
              </a:ext>
            </a:extLst>
          </p:cNvPr>
          <p:cNvSpPr/>
          <p:nvPr/>
        </p:nvSpPr>
        <p:spPr>
          <a:xfrm>
            <a:off x="7644194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368654A-D575-44EB-A128-7AEF7BA9D587}"/>
              </a:ext>
            </a:extLst>
          </p:cNvPr>
          <p:cNvSpPr/>
          <p:nvPr/>
        </p:nvSpPr>
        <p:spPr>
          <a:xfrm>
            <a:off x="8009543" y="1409212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556614C-0325-495F-8339-3E6F25E72903}"/>
              </a:ext>
            </a:extLst>
          </p:cNvPr>
          <p:cNvSpPr/>
          <p:nvPr/>
        </p:nvSpPr>
        <p:spPr>
          <a:xfrm>
            <a:off x="69134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6D1E69F-09F4-4D8D-8B7C-61FE478F38E6}"/>
              </a:ext>
            </a:extLst>
          </p:cNvPr>
          <p:cNvSpPr/>
          <p:nvPr/>
        </p:nvSpPr>
        <p:spPr>
          <a:xfrm>
            <a:off x="727884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40F047F-A55F-49E9-9D81-D5DB96CAFB16}"/>
              </a:ext>
            </a:extLst>
          </p:cNvPr>
          <p:cNvSpPr/>
          <p:nvPr/>
        </p:nvSpPr>
        <p:spPr>
          <a:xfrm>
            <a:off x="7644194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FC55BB9-9794-4A4D-A68B-2C08EB022EF5}"/>
              </a:ext>
            </a:extLst>
          </p:cNvPr>
          <p:cNvSpPr/>
          <p:nvPr/>
        </p:nvSpPr>
        <p:spPr>
          <a:xfrm>
            <a:off x="8009543" y="1759491"/>
            <a:ext cx="36535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E6D0DFA-0191-4D7E-BA92-4845129FB4E1}"/>
              </a:ext>
            </a:extLst>
          </p:cNvPr>
          <p:cNvSpPr/>
          <p:nvPr/>
        </p:nvSpPr>
        <p:spPr>
          <a:xfrm>
            <a:off x="7287803" y="1076275"/>
            <a:ext cx="713029" cy="688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6E9286E-CF8C-4B65-9BE0-1A2DC691EDBD}"/>
              </a:ext>
            </a:extLst>
          </p:cNvPr>
          <p:cNvSpPr/>
          <p:nvPr/>
        </p:nvSpPr>
        <p:spPr>
          <a:xfrm>
            <a:off x="542539" y="1450140"/>
            <a:ext cx="1097910" cy="10432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3D6750-11B2-425C-A749-E8899B6EBBBD}"/>
              </a:ext>
            </a:extLst>
          </p:cNvPr>
          <p:cNvSpPr txBox="1"/>
          <p:nvPr/>
        </p:nvSpPr>
        <p:spPr>
          <a:xfrm>
            <a:off x="-2164517" y="1627794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8235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8DA09-3466-419B-B6BB-5418E5181C41}"/>
              </a:ext>
            </a:extLst>
          </p:cNvPr>
          <p:cNvSpPr txBox="1"/>
          <p:nvPr/>
        </p:nvSpPr>
        <p:spPr>
          <a:xfrm>
            <a:off x="1103686" y="4912458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[[[[ 7 11 13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  4  2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2 15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  8  3 10]]]]</a:t>
            </a: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547985" y="389066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633151" y="397015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735323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039052" y="405999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2846951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4887187" y="414983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2926492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3867475" y="42349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001825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393941" y="43031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3945376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337491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4946705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5887688" y="423307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022039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414154" y="430120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5965589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357704" y="429928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150681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190917" y="41573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230222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171204" y="42425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305555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697671" y="43106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249106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641221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250435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191417" y="42405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325768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717884" y="43087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269319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661434" y="430679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16D50E-06FA-4D47-9F9B-95233DD1A13E}"/>
              </a:ext>
            </a:extLst>
          </p:cNvPr>
          <p:cNvSpPr/>
          <p:nvPr/>
        </p:nvSpPr>
        <p:spPr>
          <a:xfrm>
            <a:off x="360468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708157-A8AF-4DF5-85F2-109B8A643C57}"/>
              </a:ext>
            </a:extLst>
          </p:cNvPr>
          <p:cNvSpPr/>
          <p:nvPr/>
        </p:nvSpPr>
        <p:spPr>
          <a:xfrm>
            <a:off x="789339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5477AA-94BC-4F6C-9DFF-54A0E124E167}"/>
              </a:ext>
            </a:extLst>
          </p:cNvPr>
          <p:cNvSpPr/>
          <p:nvPr/>
        </p:nvSpPr>
        <p:spPr>
          <a:xfrm>
            <a:off x="1218209" y="372252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0A8ADF-BB4E-4001-BCBE-5C2C13315ADA}"/>
              </a:ext>
            </a:extLst>
          </p:cNvPr>
          <p:cNvSpPr/>
          <p:nvPr/>
        </p:nvSpPr>
        <p:spPr>
          <a:xfrm>
            <a:off x="1647081" y="372252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364386-7E2D-46B0-AC33-4C23A39FA463}"/>
              </a:ext>
            </a:extLst>
          </p:cNvPr>
          <p:cNvSpPr/>
          <p:nvPr/>
        </p:nvSpPr>
        <p:spPr>
          <a:xfrm>
            <a:off x="360468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5EEFB3-BD68-4B4B-BF47-D8C80C168BEA}"/>
              </a:ext>
            </a:extLst>
          </p:cNvPr>
          <p:cNvSpPr/>
          <p:nvPr/>
        </p:nvSpPr>
        <p:spPr>
          <a:xfrm>
            <a:off x="78933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100547-1C31-433C-B57A-30BA97CA4B45}"/>
              </a:ext>
            </a:extLst>
          </p:cNvPr>
          <p:cNvSpPr/>
          <p:nvPr/>
        </p:nvSpPr>
        <p:spPr>
          <a:xfrm>
            <a:off x="1218209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101EE0-FCFD-4C26-99D6-A5120D6F96DD}"/>
              </a:ext>
            </a:extLst>
          </p:cNvPr>
          <p:cNvSpPr/>
          <p:nvPr/>
        </p:nvSpPr>
        <p:spPr>
          <a:xfrm>
            <a:off x="1647081" y="41447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7E323F-0592-4160-99D4-6B18C204DA6F}"/>
              </a:ext>
            </a:extLst>
          </p:cNvPr>
          <p:cNvSpPr/>
          <p:nvPr/>
        </p:nvSpPr>
        <p:spPr>
          <a:xfrm>
            <a:off x="360468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9C3B58-D51D-42D9-958B-A8B263BF9824}"/>
              </a:ext>
            </a:extLst>
          </p:cNvPr>
          <p:cNvSpPr/>
          <p:nvPr/>
        </p:nvSpPr>
        <p:spPr>
          <a:xfrm>
            <a:off x="789339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9ACEA5-F769-4D9C-8F50-573D108D4B95}"/>
              </a:ext>
            </a:extLst>
          </p:cNvPr>
          <p:cNvSpPr/>
          <p:nvPr/>
        </p:nvSpPr>
        <p:spPr>
          <a:xfrm>
            <a:off x="1218209" y="456690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A60187-87D0-41B8-9F16-25F28A0D6A9F}"/>
              </a:ext>
            </a:extLst>
          </p:cNvPr>
          <p:cNvSpPr/>
          <p:nvPr/>
        </p:nvSpPr>
        <p:spPr>
          <a:xfrm>
            <a:off x="1647081" y="45669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11744E1-1246-4939-980F-52B1C3368EB2}"/>
              </a:ext>
            </a:extLst>
          </p:cNvPr>
          <p:cNvSpPr/>
          <p:nvPr/>
        </p:nvSpPr>
        <p:spPr>
          <a:xfrm>
            <a:off x="360468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425733-321D-4450-8666-13C2B3CBF517}"/>
              </a:ext>
            </a:extLst>
          </p:cNvPr>
          <p:cNvSpPr/>
          <p:nvPr/>
        </p:nvSpPr>
        <p:spPr>
          <a:xfrm>
            <a:off x="78933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90661B-8572-4B58-AED5-FED21F3DD413}"/>
              </a:ext>
            </a:extLst>
          </p:cNvPr>
          <p:cNvSpPr/>
          <p:nvPr/>
        </p:nvSpPr>
        <p:spPr>
          <a:xfrm>
            <a:off x="1218209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11D4FE2-D343-466F-8889-1E5933B09D2D}"/>
              </a:ext>
            </a:extLst>
          </p:cNvPr>
          <p:cNvSpPr/>
          <p:nvPr/>
        </p:nvSpPr>
        <p:spPr>
          <a:xfrm>
            <a:off x="1647081" y="498909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593552-F002-4696-8B77-5EDF04232104}"/>
              </a:ext>
            </a:extLst>
          </p:cNvPr>
          <p:cNvSpPr/>
          <p:nvPr/>
        </p:nvSpPr>
        <p:spPr>
          <a:xfrm>
            <a:off x="396121" y="4171420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245A8B-DFA8-4D9A-A58A-72846CE628CD}"/>
              </a:ext>
            </a:extLst>
          </p:cNvPr>
          <p:cNvSpPr/>
          <p:nvPr/>
        </p:nvSpPr>
        <p:spPr>
          <a:xfrm>
            <a:off x="370971" y="4998255"/>
            <a:ext cx="1692672" cy="402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5A42B6A-7875-4FAE-B38A-D6117A99071D}"/>
              </a:ext>
            </a:extLst>
          </p:cNvPr>
          <p:cNvSpPr/>
          <p:nvPr/>
        </p:nvSpPr>
        <p:spPr>
          <a:xfrm>
            <a:off x="795207" y="369758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A5FC4F-D499-49E6-BBE7-55CC09DFCF42}"/>
              </a:ext>
            </a:extLst>
          </p:cNvPr>
          <p:cNvSpPr/>
          <p:nvPr/>
        </p:nvSpPr>
        <p:spPr>
          <a:xfrm>
            <a:off x="1623165" y="3722524"/>
            <a:ext cx="415076" cy="1698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332748" y="4841167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424188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5136396" y="4926511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515628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787177" y="5024692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593298" y="508823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662127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654964" y="517784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741612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1155335" y="526017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737158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2150881" y="525785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877447" y="5099437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946276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939113" y="5189044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3025761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439484" y="5271379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4021307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435030" y="526905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5232003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503552" y="5023464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309673" y="5087008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378502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371339" y="5176615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457987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871710" y="525895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453533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867256" y="525662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593822" y="5098209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662651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655488" y="5187816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742136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8155859" y="527015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737682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9151405" y="526782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7DAC3AC-2B5D-40EE-9752-F13476D43B53}"/>
              </a:ext>
            </a:extLst>
          </p:cNvPr>
          <p:cNvSpPr txBox="1"/>
          <p:nvPr/>
        </p:nvSpPr>
        <p:spPr>
          <a:xfrm>
            <a:off x="1338199" y="25035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193C6EA-E3F1-44F9-A990-DC8586767016}"/>
              </a:ext>
            </a:extLst>
          </p:cNvPr>
          <p:cNvSpPr/>
          <p:nvPr/>
        </p:nvSpPr>
        <p:spPr>
          <a:xfrm>
            <a:off x="723534" y="296521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67E2B20-083F-421F-985D-3E16AC9698CB}"/>
              </a:ext>
            </a:extLst>
          </p:cNvPr>
          <p:cNvSpPr/>
          <p:nvPr/>
        </p:nvSpPr>
        <p:spPr>
          <a:xfrm>
            <a:off x="808700" y="304470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418C08-0AED-45E9-8840-CB2A15A22CB8}"/>
              </a:ext>
            </a:extLst>
          </p:cNvPr>
          <p:cNvSpPr/>
          <p:nvPr/>
        </p:nvSpPr>
        <p:spPr>
          <a:xfrm>
            <a:off x="910872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FE684E-8EBB-4B6F-B024-50F18848692C}"/>
              </a:ext>
            </a:extLst>
          </p:cNvPr>
          <p:cNvSpPr/>
          <p:nvPr/>
        </p:nvSpPr>
        <p:spPr>
          <a:xfrm>
            <a:off x="5214601" y="313454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F7C26-0867-429B-B6F4-EE732ED978A6}"/>
              </a:ext>
            </a:extLst>
          </p:cNvPr>
          <p:cNvSpPr/>
          <p:nvPr/>
        </p:nvSpPr>
        <p:spPr>
          <a:xfrm>
            <a:off x="1022500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E2B9A96-2A67-4F87-B6A2-52C7C2856652}"/>
              </a:ext>
            </a:extLst>
          </p:cNvPr>
          <p:cNvSpPr/>
          <p:nvPr/>
        </p:nvSpPr>
        <p:spPr>
          <a:xfrm>
            <a:off x="3062736" y="322438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CFC6B60-097C-4E90-B6F0-4D46FDF80691}"/>
              </a:ext>
            </a:extLst>
          </p:cNvPr>
          <p:cNvSpPr/>
          <p:nvPr/>
        </p:nvSpPr>
        <p:spPr>
          <a:xfrm>
            <a:off x="1102041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D6FE2D-C17C-4B47-846E-04FE9FB0408B}"/>
              </a:ext>
            </a:extLst>
          </p:cNvPr>
          <p:cNvSpPr/>
          <p:nvPr/>
        </p:nvSpPr>
        <p:spPr>
          <a:xfrm>
            <a:off x="2043024" y="330954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3CE39D2-7CBA-4799-B960-0ED98C95322A}"/>
              </a:ext>
            </a:extLst>
          </p:cNvPr>
          <p:cNvSpPr/>
          <p:nvPr/>
        </p:nvSpPr>
        <p:spPr>
          <a:xfrm>
            <a:off x="1177374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C46F995-45ED-46A8-B131-4B01BF3E565A}"/>
              </a:ext>
            </a:extLst>
          </p:cNvPr>
          <p:cNvSpPr/>
          <p:nvPr/>
        </p:nvSpPr>
        <p:spPr>
          <a:xfrm>
            <a:off x="1569490" y="337768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06843D-58AA-4BEA-94E1-CBFE6B27177A}"/>
              </a:ext>
            </a:extLst>
          </p:cNvPr>
          <p:cNvSpPr/>
          <p:nvPr/>
        </p:nvSpPr>
        <p:spPr>
          <a:xfrm>
            <a:off x="2120925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AB84FB-B3A4-47DA-A281-9B5479DD8120}"/>
              </a:ext>
            </a:extLst>
          </p:cNvPr>
          <p:cNvSpPr/>
          <p:nvPr/>
        </p:nvSpPr>
        <p:spPr>
          <a:xfrm>
            <a:off x="2513040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182947D-F59D-4266-8746-CED953FCD34D}"/>
              </a:ext>
            </a:extLst>
          </p:cNvPr>
          <p:cNvSpPr/>
          <p:nvPr/>
        </p:nvSpPr>
        <p:spPr>
          <a:xfrm>
            <a:off x="3122254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482326-890C-45D9-BD57-AD0FBBFA6CE8}"/>
              </a:ext>
            </a:extLst>
          </p:cNvPr>
          <p:cNvSpPr/>
          <p:nvPr/>
        </p:nvSpPr>
        <p:spPr>
          <a:xfrm>
            <a:off x="4063237" y="330762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2D0AC0-C8E2-48C1-91C6-D9C9D052EB3D}"/>
              </a:ext>
            </a:extLst>
          </p:cNvPr>
          <p:cNvSpPr/>
          <p:nvPr/>
        </p:nvSpPr>
        <p:spPr>
          <a:xfrm>
            <a:off x="3197588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C98A1A-1C64-4290-873F-31084CA7C4C2}"/>
              </a:ext>
            </a:extLst>
          </p:cNvPr>
          <p:cNvSpPr/>
          <p:nvPr/>
        </p:nvSpPr>
        <p:spPr>
          <a:xfrm>
            <a:off x="3589703" y="337575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FDFDEA-E993-4ABE-B3C6-AE973F581077}"/>
              </a:ext>
            </a:extLst>
          </p:cNvPr>
          <p:cNvSpPr/>
          <p:nvPr/>
        </p:nvSpPr>
        <p:spPr>
          <a:xfrm>
            <a:off x="4141138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A2E8C93-D4A6-4893-9C03-21DA424C7E2D}"/>
              </a:ext>
            </a:extLst>
          </p:cNvPr>
          <p:cNvSpPr/>
          <p:nvPr/>
        </p:nvSpPr>
        <p:spPr>
          <a:xfrm>
            <a:off x="4533253" y="337383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BBA05A0-7145-4EAE-840F-AA38408AF712}"/>
              </a:ext>
            </a:extLst>
          </p:cNvPr>
          <p:cNvSpPr/>
          <p:nvPr/>
        </p:nvSpPr>
        <p:spPr>
          <a:xfrm>
            <a:off x="5326230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DC4D4B-8210-4AD2-9E0D-AB4A1EB6F058}"/>
              </a:ext>
            </a:extLst>
          </p:cNvPr>
          <p:cNvSpPr/>
          <p:nvPr/>
        </p:nvSpPr>
        <p:spPr>
          <a:xfrm>
            <a:off x="7366466" y="323189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C48705-0ECA-439D-8069-DED12AE55E3E}"/>
              </a:ext>
            </a:extLst>
          </p:cNvPr>
          <p:cNvSpPr/>
          <p:nvPr/>
        </p:nvSpPr>
        <p:spPr>
          <a:xfrm>
            <a:off x="5405771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7AC08A4-D602-410C-91D9-22E03EA19ECC}"/>
              </a:ext>
            </a:extLst>
          </p:cNvPr>
          <p:cNvSpPr/>
          <p:nvPr/>
        </p:nvSpPr>
        <p:spPr>
          <a:xfrm>
            <a:off x="6346753" y="331705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462CB28-7EA3-44FD-A882-670BA60F7AFF}"/>
              </a:ext>
            </a:extLst>
          </p:cNvPr>
          <p:cNvSpPr/>
          <p:nvPr/>
        </p:nvSpPr>
        <p:spPr>
          <a:xfrm>
            <a:off x="5481104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ED329F-12B3-4C39-A181-627542934B2A}"/>
              </a:ext>
            </a:extLst>
          </p:cNvPr>
          <p:cNvSpPr/>
          <p:nvPr/>
        </p:nvSpPr>
        <p:spPr>
          <a:xfrm>
            <a:off x="5873220" y="338519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DC8D759-A653-4F23-BE91-614CDD2252CA}"/>
              </a:ext>
            </a:extLst>
          </p:cNvPr>
          <p:cNvSpPr/>
          <p:nvPr/>
        </p:nvSpPr>
        <p:spPr>
          <a:xfrm>
            <a:off x="6424655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B28450-3957-4E10-8D8D-A66EC225A868}"/>
              </a:ext>
            </a:extLst>
          </p:cNvPr>
          <p:cNvSpPr/>
          <p:nvPr/>
        </p:nvSpPr>
        <p:spPr>
          <a:xfrm>
            <a:off x="6816770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1A91B8E-5247-4F55-91B2-86E1F80FBA37}"/>
              </a:ext>
            </a:extLst>
          </p:cNvPr>
          <p:cNvSpPr/>
          <p:nvPr/>
        </p:nvSpPr>
        <p:spPr>
          <a:xfrm>
            <a:off x="7425984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69FA487-3CFC-4AF3-87F9-CD8AB0298350}"/>
              </a:ext>
            </a:extLst>
          </p:cNvPr>
          <p:cNvSpPr/>
          <p:nvPr/>
        </p:nvSpPr>
        <p:spPr>
          <a:xfrm>
            <a:off x="8366966" y="331513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A1AEC18-A8E9-4348-8F1E-3C1D7059BABC}"/>
              </a:ext>
            </a:extLst>
          </p:cNvPr>
          <p:cNvSpPr/>
          <p:nvPr/>
        </p:nvSpPr>
        <p:spPr>
          <a:xfrm>
            <a:off x="7501317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9F1CA48-EC61-4E28-8DBB-3107DB749EC2}"/>
              </a:ext>
            </a:extLst>
          </p:cNvPr>
          <p:cNvSpPr/>
          <p:nvPr/>
        </p:nvSpPr>
        <p:spPr>
          <a:xfrm>
            <a:off x="7893433" y="338327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F7975F0-7608-49DC-B2E9-BDBE16FF2443}"/>
              </a:ext>
            </a:extLst>
          </p:cNvPr>
          <p:cNvSpPr/>
          <p:nvPr/>
        </p:nvSpPr>
        <p:spPr>
          <a:xfrm>
            <a:off x="8444868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D1C709-5CD2-4853-B10D-F4C75A8841CF}"/>
              </a:ext>
            </a:extLst>
          </p:cNvPr>
          <p:cNvSpPr/>
          <p:nvPr/>
        </p:nvSpPr>
        <p:spPr>
          <a:xfrm>
            <a:off x="8836983" y="33813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51D04E2-87EA-4820-8677-C1D330D2089F}"/>
              </a:ext>
            </a:extLst>
          </p:cNvPr>
          <p:cNvSpPr txBox="1"/>
          <p:nvPr/>
        </p:nvSpPr>
        <p:spPr>
          <a:xfrm>
            <a:off x="1316238" y="429530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29F2689-72C4-4F23-B3A4-B3EF913B9132}"/>
              </a:ext>
            </a:extLst>
          </p:cNvPr>
          <p:cNvSpPr/>
          <p:nvPr/>
        </p:nvSpPr>
        <p:spPr>
          <a:xfrm>
            <a:off x="-1242680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D1DC61A-FBEF-4064-9421-32C3490EEFCC}"/>
              </a:ext>
            </a:extLst>
          </p:cNvPr>
          <p:cNvSpPr/>
          <p:nvPr/>
        </p:nvSpPr>
        <p:spPr>
          <a:xfrm>
            <a:off x="-81380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58F850-629D-4220-BC8E-0943A39DA7BF}"/>
              </a:ext>
            </a:extLst>
          </p:cNvPr>
          <p:cNvSpPr/>
          <p:nvPr/>
        </p:nvSpPr>
        <p:spPr>
          <a:xfrm>
            <a:off x="-384939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9B699F6-52FE-4A2A-9F1B-4454B098E0FB}"/>
              </a:ext>
            </a:extLst>
          </p:cNvPr>
          <p:cNvSpPr/>
          <p:nvPr/>
        </p:nvSpPr>
        <p:spPr>
          <a:xfrm>
            <a:off x="43933" y="27224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6528DFE-729D-4D7B-BEE3-440949D0CFEB}"/>
              </a:ext>
            </a:extLst>
          </p:cNvPr>
          <p:cNvSpPr/>
          <p:nvPr/>
        </p:nvSpPr>
        <p:spPr>
          <a:xfrm>
            <a:off x="-1242680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D054A34-1A3F-486D-99DE-CE57D3988856}"/>
              </a:ext>
            </a:extLst>
          </p:cNvPr>
          <p:cNvSpPr/>
          <p:nvPr/>
        </p:nvSpPr>
        <p:spPr>
          <a:xfrm>
            <a:off x="-81380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CF65D8E-54B6-41F9-A39B-E98E5B0CD7C1}"/>
              </a:ext>
            </a:extLst>
          </p:cNvPr>
          <p:cNvSpPr/>
          <p:nvPr/>
        </p:nvSpPr>
        <p:spPr>
          <a:xfrm>
            <a:off x="-384939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8CF056-3426-432A-8684-47A6366F55FF}"/>
              </a:ext>
            </a:extLst>
          </p:cNvPr>
          <p:cNvSpPr/>
          <p:nvPr/>
        </p:nvSpPr>
        <p:spPr>
          <a:xfrm>
            <a:off x="43933" y="31446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892CFE-B178-481C-B61D-F3D0DFC591FD}"/>
              </a:ext>
            </a:extLst>
          </p:cNvPr>
          <p:cNvSpPr/>
          <p:nvPr/>
        </p:nvSpPr>
        <p:spPr>
          <a:xfrm>
            <a:off x="-1242680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A1506CA-D906-4AAD-98F9-C986BE4CA17C}"/>
              </a:ext>
            </a:extLst>
          </p:cNvPr>
          <p:cNvSpPr/>
          <p:nvPr/>
        </p:nvSpPr>
        <p:spPr>
          <a:xfrm>
            <a:off x="-81380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ABD8A01-5FE8-4CEF-B5D9-68741E92D93C}"/>
              </a:ext>
            </a:extLst>
          </p:cNvPr>
          <p:cNvSpPr/>
          <p:nvPr/>
        </p:nvSpPr>
        <p:spPr>
          <a:xfrm>
            <a:off x="-384939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1F5FBAB-C309-41FA-B1F6-110239D76A1E}"/>
              </a:ext>
            </a:extLst>
          </p:cNvPr>
          <p:cNvSpPr/>
          <p:nvPr/>
        </p:nvSpPr>
        <p:spPr>
          <a:xfrm>
            <a:off x="43933" y="35668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089EBAD-E8B3-4F4C-B37E-C16F18CCFB3B}"/>
              </a:ext>
            </a:extLst>
          </p:cNvPr>
          <p:cNvSpPr/>
          <p:nvPr/>
        </p:nvSpPr>
        <p:spPr>
          <a:xfrm>
            <a:off x="-1242680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8AC9321-6B2B-4CBB-969F-AAAEA1D38CFD}"/>
              </a:ext>
            </a:extLst>
          </p:cNvPr>
          <p:cNvSpPr/>
          <p:nvPr/>
        </p:nvSpPr>
        <p:spPr>
          <a:xfrm>
            <a:off x="-81380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8492A2C-C4E6-40B3-9CA7-921DED9B8174}"/>
              </a:ext>
            </a:extLst>
          </p:cNvPr>
          <p:cNvSpPr/>
          <p:nvPr/>
        </p:nvSpPr>
        <p:spPr>
          <a:xfrm>
            <a:off x="-384939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B77A833-BAA3-4DEC-BBD2-3805BC0E2C83}"/>
              </a:ext>
            </a:extLst>
          </p:cNvPr>
          <p:cNvSpPr/>
          <p:nvPr/>
        </p:nvSpPr>
        <p:spPr>
          <a:xfrm>
            <a:off x="43933" y="398904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E38703B-BE14-45CB-A4DE-2BDF6DFDDE86}"/>
              </a:ext>
            </a:extLst>
          </p:cNvPr>
          <p:cNvSpPr/>
          <p:nvPr/>
        </p:nvSpPr>
        <p:spPr>
          <a:xfrm>
            <a:off x="-1185875" y="276222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AEBBD10-83A0-479B-88A7-DC3E467D718A}"/>
              </a:ext>
            </a:extLst>
          </p:cNvPr>
          <p:cNvSpPr txBox="1"/>
          <p:nvPr/>
        </p:nvSpPr>
        <p:spPr>
          <a:xfrm>
            <a:off x="9282658" y="1805437"/>
            <a:ext cx="2316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[[ 7. 11.  3.  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[13. 15.  2.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[ 1.  2.  1.  8.]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 9.  3. 10.]]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BA9632-89F6-4D5A-8EE9-21F10A83ADA7}"/>
              </a:ext>
            </a:extLst>
          </p:cNvPr>
          <p:cNvSpPr/>
          <p:nvPr/>
        </p:nvSpPr>
        <p:spPr>
          <a:xfrm>
            <a:off x="1102041" y="1048683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23257AE-45AA-4046-B589-4B7ACB1A86FA}"/>
              </a:ext>
            </a:extLst>
          </p:cNvPr>
          <p:cNvSpPr/>
          <p:nvPr/>
        </p:nvSpPr>
        <p:spPr>
          <a:xfrm>
            <a:off x="1797143" y="1901942"/>
            <a:ext cx="911954" cy="306535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9DF81A2-ADF5-4D31-A51C-5732037B48B6}"/>
              </a:ext>
            </a:extLst>
          </p:cNvPr>
          <p:cNvSpPr/>
          <p:nvPr/>
        </p:nvSpPr>
        <p:spPr>
          <a:xfrm>
            <a:off x="2102279" y="1055784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F3D5555-C515-42E0-AE72-5F8CFD1A68CF}"/>
              </a:ext>
            </a:extLst>
          </p:cNvPr>
          <p:cNvSpPr/>
          <p:nvPr/>
        </p:nvSpPr>
        <p:spPr>
          <a:xfrm>
            <a:off x="1098878" y="1899768"/>
            <a:ext cx="549105" cy="306535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370F5A5-B9F2-4AE6-BE52-035A217F211B}"/>
              </a:ext>
            </a:extLst>
          </p:cNvPr>
          <p:cNvCxnSpPr>
            <a:stCxn id="161" idx="2"/>
            <a:endCxn id="162" idx="0"/>
          </p:cNvCxnSpPr>
          <p:nvPr/>
        </p:nvCxnSpPr>
        <p:spPr>
          <a:xfrm flipH="1">
            <a:off x="1373431" y="1362319"/>
            <a:ext cx="1003401" cy="53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43A3BEDF-0535-4CF4-B67C-5300B0E8C29F}"/>
              </a:ext>
            </a:extLst>
          </p:cNvPr>
          <p:cNvCxnSpPr>
            <a:cxnSpLocks/>
            <a:stCxn id="2" idx="2"/>
            <a:endCxn id="160" idx="0"/>
          </p:cNvCxnSpPr>
          <p:nvPr/>
        </p:nvCxnSpPr>
        <p:spPr>
          <a:xfrm>
            <a:off x="1558018" y="1355218"/>
            <a:ext cx="695102" cy="54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204243" y="369254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FD3CFA-C9F4-4D26-8787-04EEA7B17908}"/>
              </a:ext>
            </a:extLst>
          </p:cNvPr>
          <p:cNvSpPr/>
          <p:nvPr/>
        </p:nvSpPr>
        <p:spPr>
          <a:xfrm>
            <a:off x="747409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9F2976-52C8-4BCA-9FA5-E14A877207AE}"/>
              </a:ext>
            </a:extLst>
          </p:cNvPr>
          <p:cNvSpPr/>
          <p:nvPr/>
        </p:nvSpPr>
        <p:spPr>
          <a:xfrm>
            <a:off x="1159753" y="298372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9B9DD6-A636-4469-8057-0162C58424E5}"/>
              </a:ext>
            </a:extLst>
          </p:cNvPr>
          <p:cNvSpPr/>
          <p:nvPr/>
        </p:nvSpPr>
        <p:spPr>
          <a:xfrm>
            <a:off x="1572097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CF0668-9FBD-4E59-BE33-398B295FFE3E}"/>
              </a:ext>
            </a:extLst>
          </p:cNvPr>
          <p:cNvSpPr/>
          <p:nvPr/>
        </p:nvSpPr>
        <p:spPr>
          <a:xfrm>
            <a:off x="1984441" y="298372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39BA7C6-350A-41C6-84DE-FC78C9C66224}"/>
              </a:ext>
            </a:extLst>
          </p:cNvPr>
          <p:cNvSpPr/>
          <p:nvPr/>
        </p:nvSpPr>
        <p:spPr>
          <a:xfrm>
            <a:off x="747409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3C2B7-EAED-4F4B-A884-9165EE915DEE}"/>
              </a:ext>
            </a:extLst>
          </p:cNvPr>
          <p:cNvSpPr/>
          <p:nvPr/>
        </p:nvSpPr>
        <p:spPr>
          <a:xfrm>
            <a:off x="1159753" y="337974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EE6277-C3FE-4E5A-A306-4B1290D7CC13}"/>
              </a:ext>
            </a:extLst>
          </p:cNvPr>
          <p:cNvSpPr/>
          <p:nvPr/>
        </p:nvSpPr>
        <p:spPr>
          <a:xfrm>
            <a:off x="1572097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93817C-4306-411C-9777-9EE9F88DD137}"/>
              </a:ext>
            </a:extLst>
          </p:cNvPr>
          <p:cNvSpPr/>
          <p:nvPr/>
        </p:nvSpPr>
        <p:spPr>
          <a:xfrm>
            <a:off x="1984441" y="337974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A8CB8D-D552-495E-BB98-79AACE0602A2}"/>
              </a:ext>
            </a:extLst>
          </p:cNvPr>
          <p:cNvSpPr/>
          <p:nvPr/>
        </p:nvSpPr>
        <p:spPr>
          <a:xfrm>
            <a:off x="747409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9EB932-F993-469C-AE52-05251AF7456F}"/>
              </a:ext>
            </a:extLst>
          </p:cNvPr>
          <p:cNvSpPr/>
          <p:nvPr/>
        </p:nvSpPr>
        <p:spPr>
          <a:xfrm>
            <a:off x="1159753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2D7899-47C5-4991-B7FA-248C28E179B2}"/>
              </a:ext>
            </a:extLst>
          </p:cNvPr>
          <p:cNvSpPr/>
          <p:nvPr/>
        </p:nvSpPr>
        <p:spPr>
          <a:xfrm>
            <a:off x="1572097" y="37757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4EA7D9-FD04-47D7-947D-F2D0A7F59712}"/>
              </a:ext>
            </a:extLst>
          </p:cNvPr>
          <p:cNvSpPr/>
          <p:nvPr/>
        </p:nvSpPr>
        <p:spPr>
          <a:xfrm>
            <a:off x="1984441" y="377577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E8DDB1-C3E7-47D6-B45C-5ADBA494CC46}"/>
              </a:ext>
            </a:extLst>
          </p:cNvPr>
          <p:cNvSpPr/>
          <p:nvPr/>
        </p:nvSpPr>
        <p:spPr>
          <a:xfrm>
            <a:off x="747409" y="417179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CEFED0-C87B-4C48-AAB7-8AE865C39D69}"/>
              </a:ext>
            </a:extLst>
          </p:cNvPr>
          <p:cNvSpPr/>
          <p:nvPr/>
        </p:nvSpPr>
        <p:spPr>
          <a:xfrm>
            <a:off x="1159753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54A6D5-25A0-43F9-82D2-2E48A7CC8914}"/>
              </a:ext>
            </a:extLst>
          </p:cNvPr>
          <p:cNvSpPr/>
          <p:nvPr/>
        </p:nvSpPr>
        <p:spPr>
          <a:xfrm>
            <a:off x="1572097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1051F8-EFDA-4E1E-AFBE-C726FF5C045E}"/>
              </a:ext>
            </a:extLst>
          </p:cNvPr>
          <p:cNvSpPr/>
          <p:nvPr/>
        </p:nvSpPr>
        <p:spPr>
          <a:xfrm>
            <a:off x="1984441" y="417179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10534D-F417-4456-97C4-26B1ADC6E2CD}"/>
              </a:ext>
            </a:extLst>
          </p:cNvPr>
          <p:cNvSpPr/>
          <p:nvPr/>
        </p:nvSpPr>
        <p:spPr>
          <a:xfrm>
            <a:off x="7966263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8A28A9-4FED-4F14-804B-7E54A5245216}"/>
              </a:ext>
            </a:extLst>
          </p:cNvPr>
          <p:cNvSpPr/>
          <p:nvPr/>
        </p:nvSpPr>
        <p:spPr>
          <a:xfrm>
            <a:off x="8395134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63C952-4E9E-4083-8348-601376B4F2E2}"/>
              </a:ext>
            </a:extLst>
          </p:cNvPr>
          <p:cNvSpPr/>
          <p:nvPr/>
        </p:nvSpPr>
        <p:spPr>
          <a:xfrm>
            <a:off x="8824004" y="275004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7B3E40-E1E7-412F-896B-C9D3CDE484B1}"/>
              </a:ext>
            </a:extLst>
          </p:cNvPr>
          <p:cNvSpPr/>
          <p:nvPr/>
        </p:nvSpPr>
        <p:spPr>
          <a:xfrm>
            <a:off x="9252876" y="275004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060E58A-47A8-4410-8715-9FC5117A430C}"/>
              </a:ext>
            </a:extLst>
          </p:cNvPr>
          <p:cNvSpPr/>
          <p:nvPr/>
        </p:nvSpPr>
        <p:spPr>
          <a:xfrm>
            <a:off x="7966263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5DE2C5-1D8F-49FE-ABD3-4D22602E2330}"/>
              </a:ext>
            </a:extLst>
          </p:cNvPr>
          <p:cNvSpPr/>
          <p:nvPr/>
        </p:nvSpPr>
        <p:spPr>
          <a:xfrm>
            <a:off x="839513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7F5CAF-E274-4E0F-84A2-82E44C34AD50}"/>
              </a:ext>
            </a:extLst>
          </p:cNvPr>
          <p:cNvSpPr/>
          <p:nvPr/>
        </p:nvSpPr>
        <p:spPr>
          <a:xfrm>
            <a:off x="8824004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14AF41A-4A05-4484-9318-32CE9CB1FF18}"/>
              </a:ext>
            </a:extLst>
          </p:cNvPr>
          <p:cNvSpPr/>
          <p:nvPr/>
        </p:nvSpPr>
        <p:spPr>
          <a:xfrm>
            <a:off x="9252876" y="317223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C65D9F-AAF3-48F6-AE0C-0BD8D981DB55}"/>
              </a:ext>
            </a:extLst>
          </p:cNvPr>
          <p:cNvSpPr/>
          <p:nvPr/>
        </p:nvSpPr>
        <p:spPr>
          <a:xfrm>
            <a:off x="7966263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BEA73D-0C0B-4399-9FD3-DE96D6F51311}"/>
              </a:ext>
            </a:extLst>
          </p:cNvPr>
          <p:cNvSpPr/>
          <p:nvPr/>
        </p:nvSpPr>
        <p:spPr>
          <a:xfrm>
            <a:off x="8395134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53C969-04FE-4019-813D-8AF77A90069A}"/>
              </a:ext>
            </a:extLst>
          </p:cNvPr>
          <p:cNvSpPr/>
          <p:nvPr/>
        </p:nvSpPr>
        <p:spPr>
          <a:xfrm>
            <a:off x="8824004" y="359442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4B0108-051E-462D-BFAE-0EDCC41D8050}"/>
              </a:ext>
            </a:extLst>
          </p:cNvPr>
          <p:cNvSpPr/>
          <p:nvPr/>
        </p:nvSpPr>
        <p:spPr>
          <a:xfrm>
            <a:off x="9252876" y="359442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3239E09-B84E-418F-B8D9-11A43DB58DDA}"/>
              </a:ext>
            </a:extLst>
          </p:cNvPr>
          <p:cNvSpPr/>
          <p:nvPr/>
        </p:nvSpPr>
        <p:spPr>
          <a:xfrm>
            <a:off x="7966263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EE92C7-D8B7-454D-BEB0-3B3CA27F0F6B}"/>
              </a:ext>
            </a:extLst>
          </p:cNvPr>
          <p:cNvSpPr/>
          <p:nvPr/>
        </p:nvSpPr>
        <p:spPr>
          <a:xfrm>
            <a:off x="8395134" y="401661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1460F0-6274-4D1E-9F10-4F3486315CF6}"/>
              </a:ext>
            </a:extLst>
          </p:cNvPr>
          <p:cNvSpPr/>
          <p:nvPr/>
        </p:nvSpPr>
        <p:spPr>
          <a:xfrm>
            <a:off x="8824004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6C89E5-7B4A-4210-AB13-88C411E2E8BF}"/>
              </a:ext>
            </a:extLst>
          </p:cNvPr>
          <p:cNvSpPr/>
          <p:nvPr/>
        </p:nvSpPr>
        <p:spPr>
          <a:xfrm>
            <a:off x="9252876" y="401661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36FD39-076D-4555-9C7A-B8ED3C5789DF}"/>
              </a:ext>
            </a:extLst>
          </p:cNvPr>
          <p:cNvSpPr txBox="1"/>
          <p:nvPr/>
        </p:nvSpPr>
        <p:spPr>
          <a:xfrm>
            <a:off x="8322362" y="227219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CE8EE4-2A05-4AB9-A49B-92DF6BAE1C81}"/>
              </a:ext>
            </a:extLst>
          </p:cNvPr>
          <p:cNvSpPr txBox="1"/>
          <p:nvPr/>
        </p:nvSpPr>
        <p:spPr>
          <a:xfrm>
            <a:off x="6179404" y="2692108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0403A2-D80F-4566-AB52-B8811728E254}"/>
              </a:ext>
            </a:extLst>
          </p:cNvPr>
          <p:cNvSpPr txBox="1"/>
          <p:nvPr/>
        </p:nvSpPr>
        <p:spPr>
          <a:xfrm>
            <a:off x="7979648" y="43787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118952" y="2096107"/>
            <a:ext cx="874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[1,1,3,0]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A136AE-FFD3-42A8-A8E2-208C7AF1DD95}"/>
              </a:ext>
            </a:extLst>
          </p:cNvPr>
          <p:cNvSpPr/>
          <p:nvPr/>
        </p:nvSpPr>
        <p:spPr>
          <a:xfrm>
            <a:off x="-824688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D66D1D-88B6-4008-8A0F-60DF13C93DC0}"/>
              </a:ext>
            </a:extLst>
          </p:cNvPr>
          <p:cNvSpPr/>
          <p:nvPr/>
        </p:nvSpPr>
        <p:spPr>
          <a:xfrm>
            <a:off x="-412344" y="282840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377E-6441-4B36-A086-B3243B880BF2}"/>
              </a:ext>
            </a:extLst>
          </p:cNvPr>
          <p:cNvSpPr/>
          <p:nvPr/>
        </p:nvSpPr>
        <p:spPr>
          <a:xfrm>
            <a:off x="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D79D42-A09A-405D-AC7B-A2009E6BE282}"/>
              </a:ext>
            </a:extLst>
          </p:cNvPr>
          <p:cNvSpPr/>
          <p:nvPr/>
        </p:nvSpPr>
        <p:spPr>
          <a:xfrm>
            <a:off x="413070" y="282840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FD636-6BEF-415F-80C2-846A421E7869}"/>
              </a:ext>
            </a:extLst>
          </p:cNvPr>
          <p:cNvSpPr txBox="1"/>
          <p:nvPr/>
        </p:nvSpPr>
        <p:spPr>
          <a:xfrm>
            <a:off x="-961445" y="235730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1A9D5ED-8D4C-464F-80E8-346908B28BF0}"/>
              </a:ext>
            </a:extLst>
          </p:cNvPr>
          <p:cNvSpPr/>
          <p:nvPr/>
        </p:nvSpPr>
        <p:spPr>
          <a:xfrm>
            <a:off x="-824688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E38BD5D-A0D2-4C14-A048-265C94F2DCEB}"/>
              </a:ext>
            </a:extLst>
          </p:cNvPr>
          <p:cNvSpPr/>
          <p:nvPr/>
        </p:nvSpPr>
        <p:spPr>
          <a:xfrm>
            <a:off x="-412344" y="324075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A6CAC0-5CBC-4241-9D55-87E4710C0225}"/>
              </a:ext>
            </a:extLst>
          </p:cNvPr>
          <p:cNvSpPr/>
          <p:nvPr/>
        </p:nvSpPr>
        <p:spPr>
          <a:xfrm>
            <a:off x="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F3D37A-D55F-4973-86F1-63BF067D8800}"/>
              </a:ext>
            </a:extLst>
          </p:cNvPr>
          <p:cNvSpPr/>
          <p:nvPr/>
        </p:nvSpPr>
        <p:spPr>
          <a:xfrm>
            <a:off x="413070" y="324075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603FEF-C42A-4ADB-9FCC-9A9283B46800}"/>
              </a:ext>
            </a:extLst>
          </p:cNvPr>
          <p:cNvSpPr/>
          <p:nvPr/>
        </p:nvSpPr>
        <p:spPr>
          <a:xfrm>
            <a:off x="-824688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140BE6-8B24-419F-9D91-40585049CCF7}"/>
              </a:ext>
            </a:extLst>
          </p:cNvPr>
          <p:cNvSpPr/>
          <p:nvPr/>
        </p:nvSpPr>
        <p:spPr>
          <a:xfrm>
            <a:off x="-412344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AB466FC-4974-4834-97B3-A09B99D4A34D}"/>
              </a:ext>
            </a:extLst>
          </p:cNvPr>
          <p:cNvSpPr/>
          <p:nvPr/>
        </p:nvSpPr>
        <p:spPr>
          <a:xfrm>
            <a:off x="0" y="365309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E658153-598D-4619-8B94-B5A09C61BDF3}"/>
              </a:ext>
            </a:extLst>
          </p:cNvPr>
          <p:cNvSpPr/>
          <p:nvPr/>
        </p:nvSpPr>
        <p:spPr>
          <a:xfrm>
            <a:off x="413070" y="365309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C0DE9F-3BF8-47E4-A610-C1BED16418E8}"/>
              </a:ext>
            </a:extLst>
          </p:cNvPr>
          <p:cNvSpPr/>
          <p:nvPr/>
        </p:nvSpPr>
        <p:spPr>
          <a:xfrm>
            <a:off x="-824688" y="406544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A75772C-2600-4676-AB38-F1309652DC89}"/>
              </a:ext>
            </a:extLst>
          </p:cNvPr>
          <p:cNvSpPr/>
          <p:nvPr/>
        </p:nvSpPr>
        <p:spPr>
          <a:xfrm>
            <a:off x="-412344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8D79A5-E007-492D-9C3E-F259671604D8}"/>
              </a:ext>
            </a:extLst>
          </p:cNvPr>
          <p:cNvSpPr/>
          <p:nvPr/>
        </p:nvSpPr>
        <p:spPr>
          <a:xfrm>
            <a:off x="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F1D411-2472-48EE-A57C-63E2D97D84A3}"/>
              </a:ext>
            </a:extLst>
          </p:cNvPr>
          <p:cNvSpPr/>
          <p:nvPr/>
        </p:nvSpPr>
        <p:spPr>
          <a:xfrm>
            <a:off x="413070" y="40654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69557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6120357" y="1252495"/>
            <a:ext cx="3752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(1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,1,2,2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458930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871274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128361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1696688" y="428796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458930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871274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128361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1696688" y="470031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458930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871274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128361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1696688" y="511265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458930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871274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128361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1696688" y="55249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656083" y="58919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9F34DE-3714-4DE4-9184-FC15C9EFDD24}"/>
              </a:ext>
            </a:extLst>
          </p:cNvPr>
          <p:cNvSpPr/>
          <p:nvPr/>
        </p:nvSpPr>
        <p:spPr>
          <a:xfrm>
            <a:off x="459970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35F0E8-EEE0-4DE0-8163-E239CB424EA3}"/>
              </a:ext>
            </a:extLst>
          </p:cNvPr>
          <p:cNvSpPr/>
          <p:nvPr/>
        </p:nvSpPr>
        <p:spPr>
          <a:xfrm>
            <a:off x="872314" y="211319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E5DE8A3-C53B-470C-84A8-4851DC332F7C}"/>
              </a:ext>
            </a:extLst>
          </p:cNvPr>
          <p:cNvSpPr/>
          <p:nvPr/>
        </p:nvSpPr>
        <p:spPr>
          <a:xfrm>
            <a:off x="128465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67737D-41EC-4F40-B614-475C7F575911}"/>
              </a:ext>
            </a:extLst>
          </p:cNvPr>
          <p:cNvSpPr/>
          <p:nvPr/>
        </p:nvSpPr>
        <p:spPr>
          <a:xfrm>
            <a:off x="1697728" y="211319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241640-509F-4E23-8A97-EB728FE2E66A}"/>
              </a:ext>
            </a:extLst>
          </p:cNvPr>
          <p:cNvSpPr/>
          <p:nvPr/>
        </p:nvSpPr>
        <p:spPr>
          <a:xfrm>
            <a:off x="459970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B3BF81-A6D7-4B8D-B123-A8BCE9EB3D4E}"/>
              </a:ext>
            </a:extLst>
          </p:cNvPr>
          <p:cNvSpPr/>
          <p:nvPr/>
        </p:nvSpPr>
        <p:spPr>
          <a:xfrm>
            <a:off x="872314" y="25255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E762B99-ABCE-4877-8BFD-5E12AFBDC5B7}"/>
              </a:ext>
            </a:extLst>
          </p:cNvPr>
          <p:cNvSpPr/>
          <p:nvPr/>
        </p:nvSpPr>
        <p:spPr>
          <a:xfrm>
            <a:off x="128465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CF7D-AC9D-45EE-BADA-742B7534E3A3}"/>
              </a:ext>
            </a:extLst>
          </p:cNvPr>
          <p:cNvSpPr/>
          <p:nvPr/>
        </p:nvSpPr>
        <p:spPr>
          <a:xfrm>
            <a:off x="1697728" y="25255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9906BC-66D8-4241-8E95-6E84433A7BB0}"/>
              </a:ext>
            </a:extLst>
          </p:cNvPr>
          <p:cNvSpPr/>
          <p:nvPr/>
        </p:nvSpPr>
        <p:spPr>
          <a:xfrm>
            <a:off x="459970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5B59783-F758-460E-B351-4EB135387797}"/>
              </a:ext>
            </a:extLst>
          </p:cNvPr>
          <p:cNvSpPr/>
          <p:nvPr/>
        </p:nvSpPr>
        <p:spPr>
          <a:xfrm>
            <a:off x="872314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E1DE06-251A-4B9D-B2CD-FCF6A96F55E0}"/>
              </a:ext>
            </a:extLst>
          </p:cNvPr>
          <p:cNvSpPr/>
          <p:nvPr/>
        </p:nvSpPr>
        <p:spPr>
          <a:xfrm>
            <a:off x="1284658" y="29378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33BAF3-930A-471E-9F19-4C4D34F95853}"/>
              </a:ext>
            </a:extLst>
          </p:cNvPr>
          <p:cNvSpPr/>
          <p:nvPr/>
        </p:nvSpPr>
        <p:spPr>
          <a:xfrm>
            <a:off x="1697728" y="29378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A38727E-C391-403B-AFA2-337785C8A0AA}"/>
              </a:ext>
            </a:extLst>
          </p:cNvPr>
          <p:cNvSpPr/>
          <p:nvPr/>
        </p:nvSpPr>
        <p:spPr>
          <a:xfrm>
            <a:off x="459970" y="335022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3D9D17-A04B-478F-977C-7E92F0DAF325}"/>
              </a:ext>
            </a:extLst>
          </p:cNvPr>
          <p:cNvSpPr/>
          <p:nvPr/>
        </p:nvSpPr>
        <p:spPr>
          <a:xfrm>
            <a:off x="872314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B3E9E7-BFB0-4A58-829F-5070BD045AC2}"/>
              </a:ext>
            </a:extLst>
          </p:cNvPr>
          <p:cNvSpPr/>
          <p:nvPr/>
        </p:nvSpPr>
        <p:spPr>
          <a:xfrm>
            <a:off x="128465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8A0BCE-B47A-455D-BBC9-43D93A1017AC}"/>
              </a:ext>
            </a:extLst>
          </p:cNvPr>
          <p:cNvSpPr/>
          <p:nvPr/>
        </p:nvSpPr>
        <p:spPr>
          <a:xfrm>
            <a:off x="1697728" y="335022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1FE8BC-38AD-4C92-8211-DF14A28797F9}"/>
              </a:ext>
            </a:extLst>
          </p:cNvPr>
          <p:cNvSpPr txBox="1"/>
          <p:nvPr/>
        </p:nvSpPr>
        <p:spPr>
          <a:xfrm>
            <a:off x="320935" y="1709922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42E221-9A8C-41FC-A54C-3607D6E67160}"/>
              </a:ext>
            </a:extLst>
          </p:cNvPr>
          <p:cNvSpPr/>
          <p:nvPr/>
        </p:nvSpPr>
        <p:spPr>
          <a:xfrm>
            <a:off x="3254188" y="515377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F0603B-AFA0-4024-8657-51ADCD8E92D7}"/>
              </a:ext>
            </a:extLst>
          </p:cNvPr>
          <p:cNvSpPr/>
          <p:nvPr/>
        </p:nvSpPr>
        <p:spPr>
          <a:xfrm>
            <a:off x="3339354" y="523326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FFED1D-5922-4F7C-A859-246DB3DEC529}"/>
              </a:ext>
            </a:extLst>
          </p:cNvPr>
          <p:cNvSpPr/>
          <p:nvPr/>
        </p:nvSpPr>
        <p:spPr>
          <a:xfrm>
            <a:off x="3441526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1926E2-FB1D-4092-A87A-1E312394C83B}"/>
              </a:ext>
            </a:extLst>
          </p:cNvPr>
          <p:cNvSpPr/>
          <p:nvPr/>
        </p:nvSpPr>
        <p:spPr>
          <a:xfrm>
            <a:off x="7745255" y="532310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403E1EB-A62D-4A81-ADC3-E6592A0FCA07}"/>
              </a:ext>
            </a:extLst>
          </p:cNvPr>
          <p:cNvSpPr/>
          <p:nvPr/>
        </p:nvSpPr>
        <p:spPr>
          <a:xfrm>
            <a:off x="3553154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C299C9-A0BB-4BD5-BA81-8EA31EE4A1B3}"/>
              </a:ext>
            </a:extLst>
          </p:cNvPr>
          <p:cNvSpPr/>
          <p:nvPr/>
        </p:nvSpPr>
        <p:spPr>
          <a:xfrm>
            <a:off x="5593390" y="541294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C060BC-75C7-400A-BE80-B4C698A258F7}"/>
              </a:ext>
            </a:extLst>
          </p:cNvPr>
          <p:cNvSpPr/>
          <p:nvPr/>
        </p:nvSpPr>
        <p:spPr>
          <a:xfrm>
            <a:off x="3632695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E0D4267-DD61-4A01-A6B5-BFE92CBB7479}"/>
              </a:ext>
            </a:extLst>
          </p:cNvPr>
          <p:cNvSpPr/>
          <p:nvPr/>
        </p:nvSpPr>
        <p:spPr>
          <a:xfrm>
            <a:off x="4573678" y="549810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FA7CFF-13A7-4B20-92BA-D43C3063ED14}"/>
              </a:ext>
            </a:extLst>
          </p:cNvPr>
          <p:cNvSpPr/>
          <p:nvPr/>
        </p:nvSpPr>
        <p:spPr>
          <a:xfrm>
            <a:off x="3708028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6E01C-5B42-4271-85E6-CC81E66670FF}"/>
              </a:ext>
            </a:extLst>
          </p:cNvPr>
          <p:cNvSpPr/>
          <p:nvPr/>
        </p:nvSpPr>
        <p:spPr>
          <a:xfrm>
            <a:off x="4100144" y="556624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CFBEDF-D819-4B47-96B6-AB8C83538D5A}"/>
              </a:ext>
            </a:extLst>
          </p:cNvPr>
          <p:cNvSpPr/>
          <p:nvPr/>
        </p:nvSpPr>
        <p:spPr>
          <a:xfrm>
            <a:off x="4651579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D63D835-4340-4BDC-8889-C67AEBF88F11}"/>
              </a:ext>
            </a:extLst>
          </p:cNvPr>
          <p:cNvSpPr/>
          <p:nvPr/>
        </p:nvSpPr>
        <p:spPr>
          <a:xfrm>
            <a:off x="5043694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1BC920B-9BC9-40D4-83D4-C3A2512FD61B}"/>
              </a:ext>
            </a:extLst>
          </p:cNvPr>
          <p:cNvSpPr/>
          <p:nvPr/>
        </p:nvSpPr>
        <p:spPr>
          <a:xfrm>
            <a:off x="5652908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2CFEA0F-CAD5-4753-9C1B-49EB4DF0C9F5}"/>
              </a:ext>
            </a:extLst>
          </p:cNvPr>
          <p:cNvSpPr/>
          <p:nvPr/>
        </p:nvSpPr>
        <p:spPr>
          <a:xfrm>
            <a:off x="6593891" y="549618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88F126-B0BB-4D04-A8D5-7B450FD8E07F}"/>
              </a:ext>
            </a:extLst>
          </p:cNvPr>
          <p:cNvSpPr/>
          <p:nvPr/>
        </p:nvSpPr>
        <p:spPr>
          <a:xfrm>
            <a:off x="5728242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DE4D53-F95B-4064-B1CF-CB655D3A506A}"/>
              </a:ext>
            </a:extLst>
          </p:cNvPr>
          <p:cNvSpPr/>
          <p:nvPr/>
        </p:nvSpPr>
        <p:spPr>
          <a:xfrm>
            <a:off x="6120357" y="556432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1D2F0EE-8A40-4412-A52E-DED830C46C40}"/>
              </a:ext>
            </a:extLst>
          </p:cNvPr>
          <p:cNvSpPr/>
          <p:nvPr/>
        </p:nvSpPr>
        <p:spPr>
          <a:xfrm>
            <a:off x="6671792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F6CBF8-63EA-4CFC-95B0-39994DDFDED5}"/>
              </a:ext>
            </a:extLst>
          </p:cNvPr>
          <p:cNvSpPr/>
          <p:nvPr/>
        </p:nvSpPr>
        <p:spPr>
          <a:xfrm>
            <a:off x="7063907" y="556239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AA8304-A348-459B-A90E-CB302A6DF13C}"/>
              </a:ext>
            </a:extLst>
          </p:cNvPr>
          <p:cNvSpPr/>
          <p:nvPr/>
        </p:nvSpPr>
        <p:spPr>
          <a:xfrm>
            <a:off x="7856884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A7025A-8C93-4B6B-ABF8-B6FF18E6E1CF}"/>
              </a:ext>
            </a:extLst>
          </p:cNvPr>
          <p:cNvSpPr/>
          <p:nvPr/>
        </p:nvSpPr>
        <p:spPr>
          <a:xfrm>
            <a:off x="9897120" y="542045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3A2173-AEF1-49F3-96A8-5281C07850B9}"/>
              </a:ext>
            </a:extLst>
          </p:cNvPr>
          <p:cNvSpPr/>
          <p:nvPr/>
        </p:nvSpPr>
        <p:spPr>
          <a:xfrm>
            <a:off x="7936425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65F84CD-48E1-48D9-BFA3-104E60AA9A48}"/>
              </a:ext>
            </a:extLst>
          </p:cNvPr>
          <p:cNvSpPr/>
          <p:nvPr/>
        </p:nvSpPr>
        <p:spPr>
          <a:xfrm>
            <a:off x="8877407" y="550562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3E613F-6188-4DF8-8002-489D79C9DF38}"/>
              </a:ext>
            </a:extLst>
          </p:cNvPr>
          <p:cNvSpPr/>
          <p:nvPr/>
        </p:nvSpPr>
        <p:spPr>
          <a:xfrm>
            <a:off x="8011758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EDEF52F-E15E-4ECA-8595-18E6598A36D7}"/>
              </a:ext>
            </a:extLst>
          </p:cNvPr>
          <p:cNvSpPr/>
          <p:nvPr/>
        </p:nvSpPr>
        <p:spPr>
          <a:xfrm>
            <a:off x="8403874" y="557375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B6752BF-A36E-405B-A8CA-A0065F6074CD}"/>
              </a:ext>
            </a:extLst>
          </p:cNvPr>
          <p:cNvSpPr/>
          <p:nvPr/>
        </p:nvSpPr>
        <p:spPr>
          <a:xfrm>
            <a:off x="8955309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FB1B48C-2204-4A01-97A4-0F654545C904}"/>
              </a:ext>
            </a:extLst>
          </p:cNvPr>
          <p:cNvSpPr/>
          <p:nvPr/>
        </p:nvSpPr>
        <p:spPr>
          <a:xfrm>
            <a:off x="9347424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BBE3B3-FDD7-420F-A7E4-40CE9BEA5C8E}"/>
              </a:ext>
            </a:extLst>
          </p:cNvPr>
          <p:cNvSpPr/>
          <p:nvPr/>
        </p:nvSpPr>
        <p:spPr>
          <a:xfrm>
            <a:off x="9956638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625A6DA-9615-46F2-B9BD-BC304659D00E}"/>
              </a:ext>
            </a:extLst>
          </p:cNvPr>
          <p:cNvSpPr/>
          <p:nvPr/>
        </p:nvSpPr>
        <p:spPr>
          <a:xfrm>
            <a:off x="10897620" y="550369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5AB597-EC46-4A24-9165-DB65DBA66931}"/>
              </a:ext>
            </a:extLst>
          </p:cNvPr>
          <p:cNvSpPr/>
          <p:nvPr/>
        </p:nvSpPr>
        <p:spPr>
          <a:xfrm>
            <a:off x="10031971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1313B8-BD47-4A48-B804-6917FB507320}"/>
              </a:ext>
            </a:extLst>
          </p:cNvPr>
          <p:cNvSpPr/>
          <p:nvPr/>
        </p:nvSpPr>
        <p:spPr>
          <a:xfrm>
            <a:off x="10424087" y="557183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DED882-C595-4236-A0DB-AB5074562044}"/>
              </a:ext>
            </a:extLst>
          </p:cNvPr>
          <p:cNvSpPr/>
          <p:nvPr/>
        </p:nvSpPr>
        <p:spPr>
          <a:xfrm>
            <a:off x="10975522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E0199F0-3FDC-46E6-A57E-80CAEB5C3471}"/>
              </a:ext>
            </a:extLst>
          </p:cNvPr>
          <p:cNvSpPr/>
          <p:nvPr/>
        </p:nvSpPr>
        <p:spPr>
          <a:xfrm>
            <a:off x="11367637" y="556990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D9E4C-B375-4E8A-8178-6F2C3B08CA69}"/>
              </a:ext>
            </a:extLst>
          </p:cNvPr>
          <p:cNvSpPr txBox="1"/>
          <p:nvPr/>
        </p:nvSpPr>
        <p:spPr>
          <a:xfrm>
            <a:off x="2615579" y="55284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4E391AF-15CF-43E7-A0AF-1BE72DF4C36C}"/>
              </a:ext>
            </a:extLst>
          </p:cNvPr>
          <p:cNvSpPr/>
          <p:nvPr/>
        </p:nvSpPr>
        <p:spPr>
          <a:xfrm>
            <a:off x="3225077" y="375520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694DD55-C5D6-4066-927A-4333F81D05B0}"/>
              </a:ext>
            </a:extLst>
          </p:cNvPr>
          <p:cNvSpPr/>
          <p:nvPr/>
        </p:nvSpPr>
        <p:spPr>
          <a:xfrm>
            <a:off x="3316517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79B44C1-A868-41FE-B1C1-46A5F5E74B81}"/>
              </a:ext>
            </a:extLst>
          </p:cNvPr>
          <p:cNvSpPr/>
          <p:nvPr/>
        </p:nvSpPr>
        <p:spPr>
          <a:xfrm>
            <a:off x="8028725" y="384054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A166E77-0F36-4B21-9974-46F1233F38DD}"/>
              </a:ext>
            </a:extLst>
          </p:cNvPr>
          <p:cNvSpPr/>
          <p:nvPr/>
        </p:nvSpPr>
        <p:spPr>
          <a:xfrm>
            <a:off x="3407957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7639FE-6C7B-4522-9762-5FBF7B992B25}"/>
              </a:ext>
            </a:extLst>
          </p:cNvPr>
          <p:cNvSpPr/>
          <p:nvPr/>
        </p:nvSpPr>
        <p:spPr>
          <a:xfrm>
            <a:off x="5679506" y="393872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B149817-11A2-4130-9F66-030D9CD303C4}"/>
              </a:ext>
            </a:extLst>
          </p:cNvPr>
          <p:cNvSpPr/>
          <p:nvPr/>
        </p:nvSpPr>
        <p:spPr>
          <a:xfrm>
            <a:off x="3485627" y="400227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4D53FC-C03F-4B08-BBA0-7A51E94E938C}"/>
              </a:ext>
            </a:extLst>
          </p:cNvPr>
          <p:cNvSpPr/>
          <p:nvPr/>
        </p:nvSpPr>
        <p:spPr>
          <a:xfrm>
            <a:off x="3554456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BF9BA84-2BE2-4EC4-B280-3DA90CAD04FC}"/>
              </a:ext>
            </a:extLst>
          </p:cNvPr>
          <p:cNvSpPr/>
          <p:nvPr/>
        </p:nvSpPr>
        <p:spPr>
          <a:xfrm>
            <a:off x="4547293" y="409187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DB8CBE4-C076-42D7-B7FC-FD850A82661F}"/>
              </a:ext>
            </a:extLst>
          </p:cNvPr>
          <p:cNvSpPr/>
          <p:nvPr/>
        </p:nvSpPr>
        <p:spPr>
          <a:xfrm>
            <a:off x="3633941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7C8331-A1C8-4281-B1D1-0B8C345DD825}"/>
              </a:ext>
            </a:extLst>
          </p:cNvPr>
          <p:cNvSpPr/>
          <p:nvPr/>
        </p:nvSpPr>
        <p:spPr>
          <a:xfrm>
            <a:off x="4047664" y="417421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FF5215-741F-4080-8639-CCA58C0FB1EB}"/>
              </a:ext>
            </a:extLst>
          </p:cNvPr>
          <p:cNvSpPr/>
          <p:nvPr/>
        </p:nvSpPr>
        <p:spPr>
          <a:xfrm>
            <a:off x="4629487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AC69C3F-2462-4666-8DC8-8CE7E9512B43}"/>
              </a:ext>
            </a:extLst>
          </p:cNvPr>
          <p:cNvSpPr/>
          <p:nvPr/>
        </p:nvSpPr>
        <p:spPr>
          <a:xfrm>
            <a:off x="5043210" y="417189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2F47F76-EBCD-4C1E-A000-8C7C7A775192}"/>
              </a:ext>
            </a:extLst>
          </p:cNvPr>
          <p:cNvSpPr/>
          <p:nvPr/>
        </p:nvSpPr>
        <p:spPr>
          <a:xfrm>
            <a:off x="5769776" y="401347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D2E5B33-7E2C-4F29-999A-07ABF3C6C9AD}"/>
              </a:ext>
            </a:extLst>
          </p:cNvPr>
          <p:cNvSpPr/>
          <p:nvPr/>
        </p:nvSpPr>
        <p:spPr>
          <a:xfrm>
            <a:off x="5838605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F903A59-BA9A-47A9-97FB-3196C4553B50}"/>
              </a:ext>
            </a:extLst>
          </p:cNvPr>
          <p:cNvSpPr/>
          <p:nvPr/>
        </p:nvSpPr>
        <p:spPr>
          <a:xfrm>
            <a:off x="6831442" y="410307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90EBB0D-ADCF-4463-A70C-DF402100FF76}"/>
              </a:ext>
            </a:extLst>
          </p:cNvPr>
          <p:cNvSpPr/>
          <p:nvPr/>
        </p:nvSpPr>
        <p:spPr>
          <a:xfrm>
            <a:off x="5918090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56352C2-593E-4234-AEF8-F39C1458F2D8}"/>
              </a:ext>
            </a:extLst>
          </p:cNvPr>
          <p:cNvSpPr/>
          <p:nvPr/>
        </p:nvSpPr>
        <p:spPr>
          <a:xfrm>
            <a:off x="6331813" y="418541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577677D-7160-4973-8DEF-88FCAC7EDE26}"/>
              </a:ext>
            </a:extLst>
          </p:cNvPr>
          <p:cNvSpPr/>
          <p:nvPr/>
        </p:nvSpPr>
        <p:spPr>
          <a:xfrm>
            <a:off x="6913636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EB9DA43-998B-443E-A68A-240CE160C4ED}"/>
              </a:ext>
            </a:extLst>
          </p:cNvPr>
          <p:cNvSpPr/>
          <p:nvPr/>
        </p:nvSpPr>
        <p:spPr>
          <a:xfrm>
            <a:off x="7327359" y="418309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90D432-F018-4E32-98BA-F894A27725C8}"/>
              </a:ext>
            </a:extLst>
          </p:cNvPr>
          <p:cNvSpPr/>
          <p:nvPr/>
        </p:nvSpPr>
        <p:spPr>
          <a:xfrm>
            <a:off x="8124332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DD2ED58-80BE-4912-A394-112C9251DB08}"/>
              </a:ext>
            </a:extLst>
          </p:cNvPr>
          <p:cNvSpPr/>
          <p:nvPr/>
        </p:nvSpPr>
        <p:spPr>
          <a:xfrm>
            <a:off x="10395881" y="393749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C4954-80BC-4DF9-AE7E-05BF56BBDFDF}"/>
              </a:ext>
            </a:extLst>
          </p:cNvPr>
          <p:cNvSpPr/>
          <p:nvPr/>
        </p:nvSpPr>
        <p:spPr>
          <a:xfrm>
            <a:off x="8202002" y="400104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BFF0FCA-DF54-4EFC-BA42-81B180FF4C04}"/>
              </a:ext>
            </a:extLst>
          </p:cNvPr>
          <p:cNvSpPr/>
          <p:nvPr/>
        </p:nvSpPr>
        <p:spPr>
          <a:xfrm>
            <a:off x="8270831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0099016-2B81-4868-8696-3FC62F97CF4E}"/>
              </a:ext>
            </a:extLst>
          </p:cNvPr>
          <p:cNvSpPr/>
          <p:nvPr/>
        </p:nvSpPr>
        <p:spPr>
          <a:xfrm>
            <a:off x="9263668" y="409065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8AF8734-7D08-4EF7-A042-3FAE5E9BB9E7}"/>
              </a:ext>
            </a:extLst>
          </p:cNvPr>
          <p:cNvSpPr/>
          <p:nvPr/>
        </p:nvSpPr>
        <p:spPr>
          <a:xfrm>
            <a:off x="8350316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40FFC-0F69-492D-9B52-5B89ACC25AFF}"/>
              </a:ext>
            </a:extLst>
          </p:cNvPr>
          <p:cNvSpPr/>
          <p:nvPr/>
        </p:nvSpPr>
        <p:spPr>
          <a:xfrm>
            <a:off x="8764039" y="417298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C487519-D637-49FF-847C-BE756F78906E}"/>
              </a:ext>
            </a:extLst>
          </p:cNvPr>
          <p:cNvSpPr/>
          <p:nvPr/>
        </p:nvSpPr>
        <p:spPr>
          <a:xfrm>
            <a:off x="9345862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7821A7-E2BF-4EE0-B1E8-DA1B425AF81A}"/>
              </a:ext>
            </a:extLst>
          </p:cNvPr>
          <p:cNvSpPr/>
          <p:nvPr/>
        </p:nvSpPr>
        <p:spPr>
          <a:xfrm>
            <a:off x="9759585" y="417066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7389AB7-7CC7-42F8-8F4B-0BDC0A48E386}"/>
              </a:ext>
            </a:extLst>
          </p:cNvPr>
          <p:cNvSpPr/>
          <p:nvPr/>
        </p:nvSpPr>
        <p:spPr>
          <a:xfrm>
            <a:off x="10486151" y="401224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D32A62B-34F5-432A-9495-D057BAF5B626}"/>
              </a:ext>
            </a:extLst>
          </p:cNvPr>
          <p:cNvSpPr/>
          <p:nvPr/>
        </p:nvSpPr>
        <p:spPr>
          <a:xfrm>
            <a:off x="10554980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90854F7-42FB-4659-A4CB-E3135ED5954C}"/>
              </a:ext>
            </a:extLst>
          </p:cNvPr>
          <p:cNvSpPr/>
          <p:nvPr/>
        </p:nvSpPr>
        <p:spPr>
          <a:xfrm>
            <a:off x="11547817" y="410185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D28B383-333E-4D0D-803D-3E7AFC91F161}"/>
              </a:ext>
            </a:extLst>
          </p:cNvPr>
          <p:cNvSpPr/>
          <p:nvPr/>
        </p:nvSpPr>
        <p:spPr>
          <a:xfrm>
            <a:off x="10634465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3F9A26-28FA-4CCE-AB3F-7FACF3B31270}"/>
              </a:ext>
            </a:extLst>
          </p:cNvPr>
          <p:cNvSpPr/>
          <p:nvPr/>
        </p:nvSpPr>
        <p:spPr>
          <a:xfrm>
            <a:off x="11048188" y="418418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F08CC4B-A20D-4018-8294-DA6BA80D0397}"/>
              </a:ext>
            </a:extLst>
          </p:cNvPr>
          <p:cNvSpPr/>
          <p:nvPr/>
        </p:nvSpPr>
        <p:spPr>
          <a:xfrm>
            <a:off x="11630011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5D66B92-9109-41B1-8F68-EB5BE5111233}"/>
              </a:ext>
            </a:extLst>
          </p:cNvPr>
          <p:cNvSpPr/>
          <p:nvPr/>
        </p:nvSpPr>
        <p:spPr>
          <a:xfrm>
            <a:off x="12043734" y="418186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344853" y="620236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5486200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5898544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6310888" y="30610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6723958" y="30610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5486200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5898544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631088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6723958" y="3473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5486200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5898544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6310888" y="38857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6723958" y="38857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5486200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5898544" y="42980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631088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6723958" y="42980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5683353" y="466503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4CB09B2-F014-4423-A3C4-54AB5C4AA29C}"/>
              </a:ext>
            </a:extLst>
          </p:cNvPr>
          <p:cNvSpPr txBox="1"/>
          <p:nvPr/>
        </p:nvSpPr>
        <p:spPr>
          <a:xfrm>
            <a:off x="5372123" y="497545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2E542B-7B41-45D1-B616-7BD765BB5BEE}"/>
              </a:ext>
            </a:extLst>
          </p:cNvPr>
          <p:cNvSpPr/>
          <p:nvPr/>
        </p:nvSpPr>
        <p:spPr>
          <a:xfrm>
            <a:off x="1615619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D9C001-F38B-4E2D-BA61-0DAA2B6A0E15}"/>
              </a:ext>
            </a:extLst>
          </p:cNvPr>
          <p:cNvSpPr/>
          <p:nvPr/>
        </p:nvSpPr>
        <p:spPr>
          <a:xfrm>
            <a:off x="2044490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92589A-3C63-4F06-A83B-DB1FC6046A7D}"/>
              </a:ext>
            </a:extLst>
          </p:cNvPr>
          <p:cNvSpPr/>
          <p:nvPr/>
        </p:nvSpPr>
        <p:spPr>
          <a:xfrm>
            <a:off x="2473360" y="303151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5A9042-28AF-410E-B012-F40D0A2E35B0}"/>
              </a:ext>
            </a:extLst>
          </p:cNvPr>
          <p:cNvSpPr/>
          <p:nvPr/>
        </p:nvSpPr>
        <p:spPr>
          <a:xfrm>
            <a:off x="2902232" y="303151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759A3CD-81EE-4C92-A421-BD6D11B8CDD7}"/>
              </a:ext>
            </a:extLst>
          </p:cNvPr>
          <p:cNvSpPr/>
          <p:nvPr/>
        </p:nvSpPr>
        <p:spPr>
          <a:xfrm>
            <a:off x="1615619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177A13C-C417-430A-961D-26EF269B0ED9}"/>
              </a:ext>
            </a:extLst>
          </p:cNvPr>
          <p:cNvSpPr/>
          <p:nvPr/>
        </p:nvSpPr>
        <p:spPr>
          <a:xfrm>
            <a:off x="204449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64B6E3-3B89-4C7B-845A-35E68714BAF4}"/>
              </a:ext>
            </a:extLst>
          </p:cNvPr>
          <p:cNvSpPr/>
          <p:nvPr/>
        </p:nvSpPr>
        <p:spPr>
          <a:xfrm>
            <a:off x="2473360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B65BBAB-D984-4B49-A015-2052A21F7827}"/>
              </a:ext>
            </a:extLst>
          </p:cNvPr>
          <p:cNvSpPr/>
          <p:nvPr/>
        </p:nvSpPr>
        <p:spPr>
          <a:xfrm>
            <a:off x="2902232" y="34537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20BB91-1849-492B-8066-AA6D05E14539}"/>
              </a:ext>
            </a:extLst>
          </p:cNvPr>
          <p:cNvSpPr/>
          <p:nvPr/>
        </p:nvSpPr>
        <p:spPr>
          <a:xfrm>
            <a:off x="1615619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B27BA6D-D7AC-4D3D-807E-284293DD979F}"/>
              </a:ext>
            </a:extLst>
          </p:cNvPr>
          <p:cNvSpPr/>
          <p:nvPr/>
        </p:nvSpPr>
        <p:spPr>
          <a:xfrm>
            <a:off x="2044490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E4E9E59-6E34-4DDC-A70D-35E071A3B1E2}"/>
              </a:ext>
            </a:extLst>
          </p:cNvPr>
          <p:cNvSpPr/>
          <p:nvPr/>
        </p:nvSpPr>
        <p:spPr>
          <a:xfrm>
            <a:off x="2473360" y="387589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17FD2AE-A9F1-4FC4-9B60-97561281B21D}"/>
              </a:ext>
            </a:extLst>
          </p:cNvPr>
          <p:cNvSpPr/>
          <p:nvPr/>
        </p:nvSpPr>
        <p:spPr>
          <a:xfrm>
            <a:off x="2902232" y="387589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DFBCEEC-E099-41A0-90A4-5195F78D59A9}"/>
              </a:ext>
            </a:extLst>
          </p:cNvPr>
          <p:cNvSpPr/>
          <p:nvPr/>
        </p:nvSpPr>
        <p:spPr>
          <a:xfrm>
            <a:off x="1615619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4D092A9-95D5-4839-9D87-149381F2AECC}"/>
              </a:ext>
            </a:extLst>
          </p:cNvPr>
          <p:cNvSpPr/>
          <p:nvPr/>
        </p:nvSpPr>
        <p:spPr>
          <a:xfrm>
            <a:off x="2044490" y="429808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EAA07B-12D4-4063-A70F-313437DD5334}"/>
              </a:ext>
            </a:extLst>
          </p:cNvPr>
          <p:cNvSpPr/>
          <p:nvPr/>
        </p:nvSpPr>
        <p:spPr>
          <a:xfrm>
            <a:off x="2473360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0997419-EF70-4FE7-8635-65769D4C79A6}"/>
              </a:ext>
            </a:extLst>
          </p:cNvPr>
          <p:cNvSpPr/>
          <p:nvPr/>
        </p:nvSpPr>
        <p:spPr>
          <a:xfrm>
            <a:off x="2902232" y="429808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2FB565-36E2-4153-AE72-66CB0D8F5B7B}"/>
              </a:ext>
            </a:extLst>
          </p:cNvPr>
          <p:cNvSpPr txBox="1"/>
          <p:nvPr/>
        </p:nvSpPr>
        <p:spPr>
          <a:xfrm>
            <a:off x="1971718" y="25536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CBA1DD-1AEC-4FA6-876C-08C6C54F48A0}"/>
              </a:ext>
            </a:extLst>
          </p:cNvPr>
          <p:cNvSpPr txBox="1"/>
          <p:nvPr/>
        </p:nvSpPr>
        <p:spPr>
          <a:xfrm>
            <a:off x="1629004" y="466020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E7A7B0D-FC75-49BA-BD19-D8CA00E02B4B}"/>
              </a:ext>
            </a:extLst>
          </p:cNvPr>
          <p:cNvSpPr txBox="1"/>
          <p:nvPr/>
        </p:nvSpPr>
        <p:spPr>
          <a:xfrm>
            <a:off x="1462268" y="847899"/>
            <a:ext cx="698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미분값은 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자리에만 미분값이 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746-3E99-45CE-AA13-F5D09D453470}"/>
              </a:ext>
            </a:extLst>
          </p:cNvPr>
          <p:cNvSpPr/>
          <p:nvPr/>
        </p:nvSpPr>
        <p:spPr>
          <a:xfrm>
            <a:off x="1632508" y="3032648"/>
            <a:ext cx="857015" cy="842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985A27-8173-4077-A5C2-08EF1ECDA9F7}"/>
              </a:ext>
            </a:extLst>
          </p:cNvPr>
          <p:cNvSpPr txBox="1"/>
          <p:nvPr/>
        </p:nvSpPr>
        <p:spPr>
          <a:xfrm>
            <a:off x="7376036" y="3220856"/>
            <a:ext cx="2864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[[[[0. 1. 0.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[0. 3. 0. 0.]]]]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70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44836F-2632-48BB-B083-096E6427E57D}"/>
              </a:ext>
            </a:extLst>
          </p:cNvPr>
          <p:cNvSpPr/>
          <p:nvPr/>
        </p:nvSpPr>
        <p:spPr>
          <a:xfrm>
            <a:off x="1909607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6298048-02B3-44CF-89B4-B6BB591A1A80}"/>
              </a:ext>
            </a:extLst>
          </p:cNvPr>
          <p:cNvSpPr/>
          <p:nvPr/>
        </p:nvSpPr>
        <p:spPr>
          <a:xfrm>
            <a:off x="2338478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42AD2D-CF49-4F53-9172-0DDC89C24E5B}"/>
              </a:ext>
            </a:extLst>
          </p:cNvPr>
          <p:cNvSpPr/>
          <p:nvPr/>
        </p:nvSpPr>
        <p:spPr>
          <a:xfrm>
            <a:off x="2767348" y="136240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6E959A-F28C-40CF-B989-297F44CE0E4A}"/>
              </a:ext>
            </a:extLst>
          </p:cNvPr>
          <p:cNvSpPr/>
          <p:nvPr/>
        </p:nvSpPr>
        <p:spPr>
          <a:xfrm>
            <a:off x="3196220" y="1362409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9ECA54-E869-4D07-BE77-530C08004F0B}"/>
              </a:ext>
            </a:extLst>
          </p:cNvPr>
          <p:cNvSpPr/>
          <p:nvPr/>
        </p:nvSpPr>
        <p:spPr>
          <a:xfrm>
            <a:off x="1909607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555EA-5251-4FBA-A7A8-11725732EC0A}"/>
              </a:ext>
            </a:extLst>
          </p:cNvPr>
          <p:cNvSpPr/>
          <p:nvPr/>
        </p:nvSpPr>
        <p:spPr>
          <a:xfrm>
            <a:off x="233847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ADC525-81BB-4EB3-9E3F-1EE68F3D4C64}"/>
              </a:ext>
            </a:extLst>
          </p:cNvPr>
          <p:cNvSpPr/>
          <p:nvPr/>
        </p:nvSpPr>
        <p:spPr>
          <a:xfrm>
            <a:off x="2767348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BB94EB-0345-4E11-97DB-C6CC23BC7EF4}"/>
              </a:ext>
            </a:extLst>
          </p:cNvPr>
          <p:cNvSpPr/>
          <p:nvPr/>
        </p:nvSpPr>
        <p:spPr>
          <a:xfrm>
            <a:off x="3196220" y="178459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3CDCC3-6111-492B-89D5-AC17040BC0D2}"/>
              </a:ext>
            </a:extLst>
          </p:cNvPr>
          <p:cNvSpPr/>
          <p:nvPr/>
        </p:nvSpPr>
        <p:spPr>
          <a:xfrm>
            <a:off x="1909607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AC16BB4-067B-4C2F-9A33-1984588F50F0}"/>
              </a:ext>
            </a:extLst>
          </p:cNvPr>
          <p:cNvSpPr/>
          <p:nvPr/>
        </p:nvSpPr>
        <p:spPr>
          <a:xfrm>
            <a:off x="2338478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9F58DF-D3A0-4D89-BAB4-97ACED59E481}"/>
              </a:ext>
            </a:extLst>
          </p:cNvPr>
          <p:cNvSpPr/>
          <p:nvPr/>
        </p:nvSpPr>
        <p:spPr>
          <a:xfrm>
            <a:off x="2767348" y="220678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5FCA6-20F1-425C-B3DD-EE33B2CE32EF}"/>
              </a:ext>
            </a:extLst>
          </p:cNvPr>
          <p:cNvSpPr/>
          <p:nvPr/>
        </p:nvSpPr>
        <p:spPr>
          <a:xfrm>
            <a:off x="3196220" y="220678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6A41FBB-CC84-4E8B-BC73-FC154F0A0EE1}"/>
              </a:ext>
            </a:extLst>
          </p:cNvPr>
          <p:cNvSpPr/>
          <p:nvPr/>
        </p:nvSpPr>
        <p:spPr>
          <a:xfrm>
            <a:off x="1909607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95A526-E470-4FFB-8E58-A38738630D77}"/>
              </a:ext>
            </a:extLst>
          </p:cNvPr>
          <p:cNvSpPr/>
          <p:nvPr/>
        </p:nvSpPr>
        <p:spPr>
          <a:xfrm>
            <a:off x="2338478" y="262897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9D7D95-80D4-499E-B0C8-A258360A2236}"/>
              </a:ext>
            </a:extLst>
          </p:cNvPr>
          <p:cNvSpPr/>
          <p:nvPr/>
        </p:nvSpPr>
        <p:spPr>
          <a:xfrm>
            <a:off x="2767348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B0D395-0208-4305-9611-4B2BDFA8E9E7}"/>
              </a:ext>
            </a:extLst>
          </p:cNvPr>
          <p:cNvSpPr/>
          <p:nvPr/>
        </p:nvSpPr>
        <p:spPr>
          <a:xfrm>
            <a:off x="3196220" y="26289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EFB4E5-5423-40E4-B924-BDEDE1184135}"/>
              </a:ext>
            </a:extLst>
          </p:cNvPr>
          <p:cNvSpPr/>
          <p:nvPr/>
        </p:nvSpPr>
        <p:spPr>
          <a:xfrm>
            <a:off x="3730691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0F92496-0363-425F-9F32-4DF004D90028}"/>
              </a:ext>
            </a:extLst>
          </p:cNvPr>
          <p:cNvSpPr/>
          <p:nvPr/>
        </p:nvSpPr>
        <p:spPr>
          <a:xfrm>
            <a:off x="415956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D449E6E-8D08-4EFB-A7E7-8B1C760B7126}"/>
              </a:ext>
            </a:extLst>
          </p:cNvPr>
          <p:cNvSpPr/>
          <p:nvPr/>
        </p:nvSpPr>
        <p:spPr>
          <a:xfrm>
            <a:off x="4588432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215A669-B069-4442-BB60-FAB873157716}"/>
              </a:ext>
            </a:extLst>
          </p:cNvPr>
          <p:cNvSpPr/>
          <p:nvPr/>
        </p:nvSpPr>
        <p:spPr>
          <a:xfrm>
            <a:off x="5017304" y="13557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ACA239-14AB-408B-9737-B3D983306D00}"/>
              </a:ext>
            </a:extLst>
          </p:cNvPr>
          <p:cNvSpPr/>
          <p:nvPr/>
        </p:nvSpPr>
        <p:spPr>
          <a:xfrm>
            <a:off x="3730691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79386A-5924-4FD8-85AE-4B8A66B25CCB}"/>
              </a:ext>
            </a:extLst>
          </p:cNvPr>
          <p:cNvSpPr/>
          <p:nvPr/>
        </p:nvSpPr>
        <p:spPr>
          <a:xfrm>
            <a:off x="415956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CDAE70-BEFA-4E48-A866-5C0FB51919DE}"/>
              </a:ext>
            </a:extLst>
          </p:cNvPr>
          <p:cNvSpPr/>
          <p:nvPr/>
        </p:nvSpPr>
        <p:spPr>
          <a:xfrm>
            <a:off x="4588432" y="177791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4DAF6A-27DD-418D-8907-9318FEC2AC0E}"/>
              </a:ext>
            </a:extLst>
          </p:cNvPr>
          <p:cNvSpPr/>
          <p:nvPr/>
        </p:nvSpPr>
        <p:spPr>
          <a:xfrm>
            <a:off x="5017304" y="177791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6E899E-C321-4363-BFE2-D5E1A62CB9B9}"/>
              </a:ext>
            </a:extLst>
          </p:cNvPr>
          <p:cNvSpPr/>
          <p:nvPr/>
        </p:nvSpPr>
        <p:spPr>
          <a:xfrm>
            <a:off x="3730691" y="220010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EDF1134-4D62-4E87-BAED-B99A70CB1E7C}"/>
              </a:ext>
            </a:extLst>
          </p:cNvPr>
          <p:cNvSpPr/>
          <p:nvPr/>
        </p:nvSpPr>
        <p:spPr>
          <a:xfrm>
            <a:off x="415956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F4AD55-F1E3-4768-9536-7C0182BCD548}"/>
              </a:ext>
            </a:extLst>
          </p:cNvPr>
          <p:cNvSpPr/>
          <p:nvPr/>
        </p:nvSpPr>
        <p:spPr>
          <a:xfrm>
            <a:off x="4588432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7516AD-D3D6-4B01-807B-4ADB40D0F905}"/>
              </a:ext>
            </a:extLst>
          </p:cNvPr>
          <p:cNvSpPr/>
          <p:nvPr/>
        </p:nvSpPr>
        <p:spPr>
          <a:xfrm>
            <a:off x="5017304" y="220010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7BF64B-4F27-4F45-8C3B-970E99DA0E77}"/>
              </a:ext>
            </a:extLst>
          </p:cNvPr>
          <p:cNvSpPr/>
          <p:nvPr/>
        </p:nvSpPr>
        <p:spPr>
          <a:xfrm>
            <a:off x="3730691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5B91EEE-DD32-47F1-BF46-8154AE972043}"/>
              </a:ext>
            </a:extLst>
          </p:cNvPr>
          <p:cNvSpPr/>
          <p:nvPr/>
        </p:nvSpPr>
        <p:spPr>
          <a:xfrm>
            <a:off x="415956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EB80E7-147F-41C4-8E92-600519ABCCCC}"/>
              </a:ext>
            </a:extLst>
          </p:cNvPr>
          <p:cNvSpPr/>
          <p:nvPr/>
        </p:nvSpPr>
        <p:spPr>
          <a:xfrm>
            <a:off x="4588432" y="26222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32865A-C0DA-406C-A4AC-4341CD436077}"/>
              </a:ext>
            </a:extLst>
          </p:cNvPr>
          <p:cNvSpPr/>
          <p:nvPr/>
        </p:nvSpPr>
        <p:spPr>
          <a:xfrm>
            <a:off x="5017304" y="26222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381211-BE4E-4420-A61D-5A4BEE2D08CB}"/>
              </a:ext>
            </a:extLst>
          </p:cNvPr>
          <p:cNvSpPr/>
          <p:nvPr/>
        </p:nvSpPr>
        <p:spPr>
          <a:xfrm>
            <a:off x="2767348" y="2237048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9E463D-0C25-42CF-81A1-6B5CD58253E2}"/>
              </a:ext>
            </a:extLst>
          </p:cNvPr>
          <p:cNvSpPr/>
          <p:nvPr/>
        </p:nvSpPr>
        <p:spPr>
          <a:xfrm>
            <a:off x="4582519" y="2218680"/>
            <a:ext cx="857740" cy="8510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C4C0216-73CD-4D5F-9628-0CFA8838663F}"/>
              </a:ext>
            </a:extLst>
          </p:cNvPr>
          <p:cNvSpPr/>
          <p:nvPr/>
        </p:nvSpPr>
        <p:spPr>
          <a:xfrm>
            <a:off x="2631096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6929EA-E909-4518-9F61-6C1B32C5404C}"/>
              </a:ext>
            </a:extLst>
          </p:cNvPr>
          <p:cNvSpPr/>
          <p:nvPr/>
        </p:nvSpPr>
        <p:spPr>
          <a:xfrm>
            <a:off x="3059967" y="361723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ADC422-5E24-477D-9411-71025584F748}"/>
              </a:ext>
            </a:extLst>
          </p:cNvPr>
          <p:cNvSpPr/>
          <p:nvPr/>
        </p:nvSpPr>
        <p:spPr>
          <a:xfrm>
            <a:off x="2631096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B11B53-447E-4A99-876E-C29B2971333D}"/>
              </a:ext>
            </a:extLst>
          </p:cNvPr>
          <p:cNvSpPr/>
          <p:nvPr/>
        </p:nvSpPr>
        <p:spPr>
          <a:xfrm>
            <a:off x="3059967" y="403942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14AD0-7963-4EFE-8233-AE168D8242ED}"/>
              </a:ext>
            </a:extLst>
          </p:cNvPr>
          <p:cNvSpPr/>
          <p:nvPr/>
        </p:nvSpPr>
        <p:spPr>
          <a:xfrm>
            <a:off x="3827147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578DCD-659F-410F-A6DB-0518DC9EC1F3}"/>
              </a:ext>
            </a:extLst>
          </p:cNvPr>
          <p:cNvSpPr/>
          <p:nvPr/>
        </p:nvSpPr>
        <p:spPr>
          <a:xfrm>
            <a:off x="4256018" y="3610549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1BE18B6-0391-4F0B-8344-005B32FD24C3}"/>
              </a:ext>
            </a:extLst>
          </p:cNvPr>
          <p:cNvSpPr/>
          <p:nvPr/>
        </p:nvSpPr>
        <p:spPr>
          <a:xfrm>
            <a:off x="3827147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75DB893-3243-4987-B5EE-444CC4D66007}"/>
              </a:ext>
            </a:extLst>
          </p:cNvPr>
          <p:cNvSpPr/>
          <p:nvPr/>
        </p:nvSpPr>
        <p:spPr>
          <a:xfrm>
            <a:off x="4256018" y="403273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967645-94B4-473B-B77C-66FDFECCA07D}"/>
              </a:ext>
            </a:extLst>
          </p:cNvPr>
          <p:cNvSpPr txBox="1"/>
          <p:nvPr/>
        </p:nvSpPr>
        <p:spPr>
          <a:xfrm>
            <a:off x="2888579" y="9144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2618848" y="31569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5D9F8B-64D8-4CC9-A9B3-52F4DBA53658}"/>
              </a:ext>
            </a:extLst>
          </p:cNvPr>
          <p:cNvSpPr txBox="1"/>
          <p:nvPr/>
        </p:nvSpPr>
        <p:spPr>
          <a:xfrm>
            <a:off x="-127107" y="3308019"/>
            <a:ext cx="27174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[[[[11. 15.]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[ 8. 15.]]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[[10. 13.]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[ 8. 15.]]]]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(1, 2, 2, 2)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4CBE328-CA12-4650-9D29-E955F462E817}"/>
              </a:ext>
            </a:extLst>
          </p:cNvPr>
          <p:cNvSpPr/>
          <p:nvPr/>
        </p:nvSpPr>
        <p:spPr>
          <a:xfrm>
            <a:off x="6668309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4848E2B-C73F-41E4-A8DD-C15D52C19300}"/>
              </a:ext>
            </a:extLst>
          </p:cNvPr>
          <p:cNvSpPr/>
          <p:nvPr/>
        </p:nvSpPr>
        <p:spPr>
          <a:xfrm>
            <a:off x="7080653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BC67C46-9DF5-45E0-99F3-A6C7BF9D91DC}"/>
              </a:ext>
            </a:extLst>
          </p:cNvPr>
          <p:cNvSpPr/>
          <p:nvPr/>
        </p:nvSpPr>
        <p:spPr>
          <a:xfrm>
            <a:off x="7492997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D0B8EDA-CBC5-4285-9D3C-4555F22AA39C}"/>
              </a:ext>
            </a:extLst>
          </p:cNvPr>
          <p:cNvSpPr/>
          <p:nvPr/>
        </p:nvSpPr>
        <p:spPr>
          <a:xfrm>
            <a:off x="7905341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8E06771-98D2-4B71-963B-02794F94CA14}"/>
              </a:ext>
            </a:extLst>
          </p:cNvPr>
          <p:cNvSpPr/>
          <p:nvPr/>
        </p:nvSpPr>
        <p:spPr>
          <a:xfrm>
            <a:off x="6255965" y="1443420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9FE0865-25E0-4BAD-8B7C-25CCAC16343B}"/>
              </a:ext>
            </a:extLst>
          </p:cNvPr>
          <p:cNvSpPr/>
          <p:nvPr/>
        </p:nvSpPr>
        <p:spPr>
          <a:xfrm>
            <a:off x="6255965" y="1839446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AA57DE7-B70C-4913-88F2-F4A35983DD2B}"/>
              </a:ext>
            </a:extLst>
          </p:cNvPr>
          <p:cNvSpPr/>
          <p:nvPr/>
        </p:nvSpPr>
        <p:spPr>
          <a:xfrm>
            <a:off x="6255965" y="2235472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72556D-BCB0-4794-BF66-C692C6DB8E4B}"/>
              </a:ext>
            </a:extLst>
          </p:cNvPr>
          <p:cNvSpPr/>
          <p:nvPr/>
        </p:nvSpPr>
        <p:spPr>
          <a:xfrm>
            <a:off x="6255965" y="263149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9127159-BAD9-4465-A9F4-C1029F1A8059}"/>
              </a:ext>
            </a:extLst>
          </p:cNvPr>
          <p:cNvSpPr txBox="1"/>
          <p:nvPr/>
        </p:nvSpPr>
        <p:spPr>
          <a:xfrm>
            <a:off x="10209584" y="19018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EABF41-F981-43F0-BF25-1697603263B3}"/>
              </a:ext>
            </a:extLst>
          </p:cNvPr>
          <p:cNvSpPr/>
          <p:nvPr/>
        </p:nvSpPr>
        <p:spPr>
          <a:xfrm>
            <a:off x="6639950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EB68C1-CEC4-49C8-A8F9-24442DB11C91}"/>
              </a:ext>
            </a:extLst>
          </p:cNvPr>
          <p:cNvSpPr/>
          <p:nvPr/>
        </p:nvSpPr>
        <p:spPr>
          <a:xfrm>
            <a:off x="7052294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333756D-3AC2-4DDB-B647-0B8E01071175}"/>
              </a:ext>
            </a:extLst>
          </p:cNvPr>
          <p:cNvSpPr/>
          <p:nvPr/>
        </p:nvSpPr>
        <p:spPr>
          <a:xfrm>
            <a:off x="7464638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F684A15-A447-4385-82BC-2842C7A8B284}"/>
              </a:ext>
            </a:extLst>
          </p:cNvPr>
          <p:cNvSpPr/>
          <p:nvPr/>
        </p:nvSpPr>
        <p:spPr>
          <a:xfrm>
            <a:off x="7876982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58B4FE-22EF-41C6-9F62-76D4548E3139}"/>
              </a:ext>
            </a:extLst>
          </p:cNvPr>
          <p:cNvSpPr/>
          <p:nvPr/>
        </p:nvSpPr>
        <p:spPr>
          <a:xfrm>
            <a:off x="6639950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4B5228-FA31-4B54-AE02-EFE413F8A331}"/>
              </a:ext>
            </a:extLst>
          </p:cNvPr>
          <p:cNvSpPr/>
          <p:nvPr/>
        </p:nvSpPr>
        <p:spPr>
          <a:xfrm>
            <a:off x="7052294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7A2AF62-D473-40E9-9E43-96624225D41F}"/>
              </a:ext>
            </a:extLst>
          </p:cNvPr>
          <p:cNvSpPr/>
          <p:nvPr/>
        </p:nvSpPr>
        <p:spPr>
          <a:xfrm>
            <a:off x="7464638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94C01CD-1769-443F-982A-5110D4A2EDB1}"/>
              </a:ext>
            </a:extLst>
          </p:cNvPr>
          <p:cNvSpPr/>
          <p:nvPr/>
        </p:nvSpPr>
        <p:spPr>
          <a:xfrm>
            <a:off x="7876982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8C71A46-5968-4F83-95B3-A2492D8483DE}"/>
              </a:ext>
            </a:extLst>
          </p:cNvPr>
          <p:cNvSpPr/>
          <p:nvPr/>
        </p:nvSpPr>
        <p:spPr>
          <a:xfrm>
            <a:off x="6639950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8549585-6913-42D0-B281-65FF141B4846}"/>
              </a:ext>
            </a:extLst>
          </p:cNvPr>
          <p:cNvSpPr/>
          <p:nvPr/>
        </p:nvSpPr>
        <p:spPr>
          <a:xfrm>
            <a:off x="7052294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7176BA7-2129-48C8-A157-0939FCD5F7FE}"/>
              </a:ext>
            </a:extLst>
          </p:cNvPr>
          <p:cNvSpPr/>
          <p:nvPr/>
        </p:nvSpPr>
        <p:spPr>
          <a:xfrm>
            <a:off x="7464638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F10FF66-2E1D-4774-B3D4-2E3F7B554063}"/>
              </a:ext>
            </a:extLst>
          </p:cNvPr>
          <p:cNvSpPr/>
          <p:nvPr/>
        </p:nvSpPr>
        <p:spPr>
          <a:xfrm>
            <a:off x="7876982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570DCE8-E95B-4EAD-80AA-3AC83F1980FA}"/>
              </a:ext>
            </a:extLst>
          </p:cNvPr>
          <p:cNvSpPr/>
          <p:nvPr/>
        </p:nvSpPr>
        <p:spPr>
          <a:xfrm>
            <a:off x="6639950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642CED0-74B1-4495-94F6-390DEAE1F246}"/>
              </a:ext>
            </a:extLst>
          </p:cNvPr>
          <p:cNvSpPr/>
          <p:nvPr/>
        </p:nvSpPr>
        <p:spPr>
          <a:xfrm>
            <a:off x="7052294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DA03168-1FCB-478C-92C5-885246915DE6}"/>
              </a:ext>
            </a:extLst>
          </p:cNvPr>
          <p:cNvSpPr/>
          <p:nvPr/>
        </p:nvSpPr>
        <p:spPr>
          <a:xfrm>
            <a:off x="7464638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F97DB0-0413-4334-9C80-558BC6042A00}"/>
              </a:ext>
            </a:extLst>
          </p:cNvPr>
          <p:cNvSpPr/>
          <p:nvPr/>
        </p:nvSpPr>
        <p:spPr>
          <a:xfrm>
            <a:off x="7876982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066A074-EF29-41DE-8883-755E465D0169}"/>
              </a:ext>
            </a:extLst>
          </p:cNvPr>
          <p:cNvSpPr/>
          <p:nvPr/>
        </p:nvSpPr>
        <p:spPr>
          <a:xfrm>
            <a:off x="8317995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BE34CAF-EF9E-4AE2-B3C2-58E5B9BCBAD7}"/>
              </a:ext>
            </a:extLst>
          </p:cNvPr>
          <p:cNvSpPr/>
          <p:nvPr/>
        </p:nvSpPr>
        <p:spPr>
          <a:xfrm>
            <a:off x="8730339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4FDC58F-C468-489F-A8C0-DDBCDFDA29D5}"/>
              </a:ext>
            </a:extLst>
          </p:cNvPr>
          <p:cNvSpPr/>
          <p:nvPr/>
        </p:nvSpPr>
        <p:spPr>
          <a:xfrm>
            <a:off x="9142683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53A13-7059-4660-8DB5-A82279C288AE}"/>
              </a:ext>
            </a:extLst>
          </p:cNvPr>
          <p:cNvSpPr/>
          <p:nvPr/>
        </p:nvSpPr>
        <p:spPr>
          <a:xfrm>
            <a:off x="9555027" y="14342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7F146B-052B-44C1-9D31-E2934F86415A}"/>
              </a:ext>
            </a:extLst>
          </p:cNvPr>
          <p:cNvSpPr/>
          <p:nvPr/>
        </p:nvSpPr>
        <p:spPr>
          <a:xfrm>
            <a:off x="8317995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4099F3-A535-496A-9783-2AAA70FAA92B}"/>
              </a:ext>
            </a:extLst>
          </p:cNvPr>
          <p:cNvSpPr/>
          <p:nvPr/>
        </p:nvSpPr>
        <p:spPr>
          <a:xfrm>
            <a:off x="8730339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0C20562-D86F-4448-9F44-8AC55110B58C}"/>
              </a:ext>
            </a:extLst>
          </p:cNvPr>
          <p:cNvSpPr/>
          <p:nvPr/>
        </p:nvSpPr>
        <p:spPr>
          <a:xfrm>
            <a:off x="9142683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431E8DF-09C3-44DE-AC48-FBC1A2D052BB}"/>
              </a:ext>
            </a:extLst>
          </p:cNvPr>
          <p:cNvSpPr/>
          <p:nvPr/>
        </p:nvSpPr>
        <p:spPr>
          <a:xfrm>
            <a:off x="9555027" y="18302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86B27D1-F6EC-4BBF-8A56-F8F99667C27C}"/>
              </a:ext>
            </a:extLst>
          </p:cNvPr>
          <p:cNvSpPr/>
          <p:nvPr/>
        </p:nvSpPr>
        <p:spPr>
          <a:xfrm>
            <a:off x="8317995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C47C8F-B2FE-4471-9720-AAA3C87B3DF4}"/>
              </a:ext>
            </a:extLst>
          </p:cNvPr>
          <p:cNvSpPr/>
          <p:nvPr/>
        </p:nvSpPr>
        <p:spPr>
          <a:xfrm>
            <a:off x="8730339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6A56413-C4F2-480D-84D6-E1C5B792CC01}"/>
              </a:ext>
            </a:extLst>
          </p:cNvPr>
          <p:cNvSpPr/>
          <p:nvPr/>
        </p:nvSpPr>
        <p:spPr>
          <a:xfrm>
            <a:off x="9142683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4E988E-C788-4444-9B46-F28CF0DBC23D}"/>
              </a:ext>
            </a:extLst>
          </p:cNvPr>
          <p:cNvSpPr/>
          <p:nvPr/>
        </p:nvSpPr>
        <p:spPr>
          <a:xfrm>
            <a:off x="9555027" y="22262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A91F4CF-35D2-4003-BD9A-E2E27B21E737}"/>
              </a:ext>
            </a:extLst>
          </p:cNvPr>
          <p:cNvSpPr/>
          <p:nvPr/>
        </p:nvSpPr>
        <p:spPr>
          <a:xfrm>
            <a:off x="8317995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9BC850E-6452-49CC-9D43-037A956CD94D}"/>
              </a:ext>
            </a:extLst>
          </p:cNvPr>
          <p:cNvSpPr/>
          <p:nvPr/>
        </p:nvSpPr>
        <p:spPr>
          <a:xfrm>
            <a:off x="8730339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CEBE294-F530-420E-8E33-98B60F5132D6}"/>
              </a:ext>
            </a:extLst>
          </p:cNvPr>
          <p:cNvSpPr/>
          <p:nvPr/>
        </p:nvSpPr>
        <p:spPr>
          <a:xfrm>
            <a:off x="9142683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4241624-FCCC-4403-933E-9D39D3713FA9}"/>
              </a:ext>
            </a:extLst>
          </p:cNvPr>
          <p:cNvSpPr/>
          <p:nvPr/>
        </p:nvSpPr>
        <p:spPr>
          <a:xfrm>
            <a:off x="9555027" y="26222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35908B5-9339-4095-8207-D961DD21269E}"/>
              </a:ext>
            </a:extLst>
          </p:cNvPr>
          <p:cNvSpPr/>
          <p:nvPr/>
        </p:nvSpPr>
        <p:spPr>
          <a:xfrm>
            <a:off x="8325368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A657E2E-A9E3-41CE-8350-1444E8F41296}"/>
              </a:ext>
            </a:extLst>
          </p:cNvPr>
          <p:cNvSpPr/>
          <p:nvPr/>
        </p:nvSpPr>
        <p:spPr>
          <a:xfrm>
            <a:off x="8737712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392E4A-3188-4566-8010-BBB8F446A7CF}"/>
              </a:ext>
            </a:extLst>
          </p:cNvPr>
          <p:cNvSpPr/>
          <p:nvPr/>
        </p:nvSpPr>
        <p:spPr>
          <a:xfrm>
            <a:off x="9150056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20C713F-CFC1-4E98-9FF6-FE884926D5C5}"/>
              </a:ext>
            </a:extLst>
          </p:cNvPr>
          <p:cNvSpPr/>
          <p:nvPr/>
        </p:nvSpPr>
        <p:spPr>
          <a:xfrm>
            <a:off x="9562400" y="1014758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E66727D-35ED-4469-8623-85C9C2588612}"/>
              </a:ext>
            </a:extLst>
          </p:cNvPr>
          <p:cNvSpPr/>
          <p:nvPr/>
        </p:nvSpPr>
        <p:spPr>
          <a:xfrm>
            <a:off x="6675682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65CE185-A94E-4CBD-8CB8-E5A7C37229E8}"/>
              </a:ext>
            </a:extLst>
          </p:cNvPr>
          <p:cNvSpPr/>
          <p:nvPr/>
        </p:nvSpPr>
        <p:spPr>
          <a:xfrm>
            <a:off x="7088026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A1AAAD3-044F-4B87-AF2D-BB85791AE5C7}"/>
              </a:ext>
            </a:extLst>
          </p:cNvPr>
          <p:cNvSpPr/>
          <p:nvPr/>
        </p:nvSpPr>
        <p:spPr>
          <a:xfrm>
            <a:off x="7500370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0D9105-C72E-42A4-A430-9C61EEE90557}"/>
              </a:ext>
            </a:extLst>
          </p:cNvPr>
          <p:cNvSpPr/>
          <p:nvPr/>
        </p:nvSpPr>
        <p:spPr>
          <a:xfrm>
            <a:off x="7912714" y="308810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041657C-BA76-4953-A264-45310CA4DB6B}"/>
              </a:ext>
            </a:extLst>
          </p:cNvPr>
          <p:cNvSpPr/>
          <p:nvPr/>
        </p:nvSpPr>
        <p:spPr>
          <a:xfrm>
            <a:off x="6263338" y="351677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8EEC128-B333-4A98-9E7E-C4A743D567ED}"/>
              </a:ext>
            </a:extLst>
          </p:cNvPr>
          <p:cNvSpPr/>
          <p:nvPr/>
        </p:nvSpPr>
        <p:spPr>
          <a:xfrm>
            <a:off x="6263338" y="39127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FA2055D-08E8-4D83-8361-521A2CEBBDD2}"/>
              </a:ext>
            </a:extLst>
          </p:cNvPr>
          <p:cNvSpPr/>
          <p:nvPr/>
        </p:nvSpPr>
        <p:spPr>
          <a:xfrm>
            <a:off x="6263338" y="43088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87744B-96F3-4293-9514-267F09D0399B}"/>
              </a:ext>
            </a:extLst>
          </p:cNvPr>
          <p:cNvSpPr/>
          <p:nvPr/>
        </p:nvSpPr>
        <p:spPr>
          <a:xfrm>
            <a:off x="6263338" y="47048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2E5E62-F33C-454C-A17D-FA3935C5E54A}"/>
              </a:ext>
            </a:extLst>
          </p:cNvPr>
          <p:cNvSpPr/>
          <p:nvPr/>
        </p:nvSpPr>
        <p:spPr>
          <a:xfrm>
            <a:off x="6647323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62C13AE-9C47-48DF-BC7B-855E0EDD187F}"/>
              </a:ext>
            </a:extLst>
          </p:cNvPr>
          <p:cNvSpPr/>
          <p:nvPr/>
        </p:nvSpPr>
        <p:spPr>
          <a:xfrm>
            <a:off x="7059667" y="350756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A5F29E7-D875-432D-9162-D417889A698C}"/>
              </a:ext>
            </a:extLst>
          </p:cNvPr>
          <p:cNvSpPr/>
          <p:nvPr/>
        </p:nvSpPr>
        <p:spPr>
          <a:xfrm>
            <a:off x="7472011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78138DC-F1C0-4A9F-ABCD-430F5027E4FE}"/>
              </a:ext>
            </a:extLst>
          </p:cNvPr>
          <p:cNvSpPr/>
          <p:nvPr/>
        </p:nvSpPr>
        <p:spPr>
          <a:xfrm>
            <a:off x="7884355" y="350756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A6DD0A6-6721-4969-97D2-8352AA9CDC5D}"/>
              </a:ext>
            </a:extLst>
          </p:cNvPr>
          <p:cNvSpPr/>
          <p:nvPr/>
        </p:nvSpPr>
        <p:spPr>
          <a:xfrm>
            <a:off x="6647323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B228F38-20CF-4D78-9352-C5573FB54490}"/>
              </a:ext>
            </a:extLst>
          </p:cNvPr>
          <p:cNvSpPr/>
          <p:nvPr/>
        </p:nvSpPr>
        <p:spPr>
          <a:xfrm>
            <a:off x="7059667" y="431333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2093261-75D7-4AF0-93F3-3C22C194FD90}"/>
              </a:ext>
            </a:extLst>
          </p:cNvPr>
          <p:cNvSpPr/>
          <p:nvPr/>
        </p:nvSpPr>
        <p:spPr>
          <a:xfrm>
            <a:off x="7472011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D16E539-DE95-4ACA-9732-972695E0B4C8}"/>
              </a:ext>
            </a:extLst>
          </p:cNvPr>
          <p:cNvSpPr/>
          <p:nvPr/>
        </p:nvSpPr>
        <p:spPr>
          <a:xfrm>
            <a:off x="7884355" y="431333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9BF0D8E-4621-4C38-8FB5-0C173D352C44}"/>
              </a:ext>
            </a:extLst>
          </p:cNvPr>
          <p:cNvSpPr/>
          <p:nvPr/>
        </p:nvSpPr>
        <p:spPr>
          <a:xfrm>
            <a:off x="6647323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483A706-F9F5-4B0A-8669-BEFECBDE31D7}"/>
              </a:ext>
            </a:extLst>
          </p:cNvPr>
          <p:cNvSpPr/>
          <p:nvPr/>
        </p:nvSpPr>
        <p:spPr>
          <a:xfrm>
            <a:off x="7059667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F62355D-C8A3-4189-A49A-C88ADC79153F}"/>
              </a:ext>
            </a:extLst>
          </p:cNvPr>
          <p:cNvSpPr/>
          <p:nvPr/>
        </p:nvSpPr>
        <p:spPr>
          <a:xfrm>
            <a:off x="7472011" y="511756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F664DFC-D6C2-4090-8B22-FC76E210A4F5}"/>
              </a:ext>
            </a:extLst>
          </p:cNvPr>
          <p:cNvSpPr/>
          <p:nvPr/>
        </p:nvSpPr>
        <p:spPr>
          <a:xfrm>
            <a:off x="7884355" y="511756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9595358-978B-4F82-A65C-965FE71EF61F}"/>
              </a:ext>
            </a:extLst>
          </p:cNvPr>
          <p:cNvSpPr/>
          <p:nvPr/>
        </p:nvSpPr>
        <p:spPr>
          <a:xfrm>
            <a:off x="6647323" y="594571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6DEDA26-224F-4182-85C3-E63F8450F462}"/>
              </a:ext>
            </a:extLst>
          </p:cNvPr>
          <p:cNvSpPr/>
          <p:nvPr/>
        </p:nvSpPr>
        <p:spPr>
          <a:xfrm>
            <a:off x="7059667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5FD365C-AB2F-43BF-A453-D9334A28125A}"/>
              </a:ext>
            </a:extLst>
          </p:cNvPr>
          <p:cNvSpPr/>
          <p:nvPr/>
        </p:nvSpPr>
        <p:spPr>
          <a:xfrm>
            <a:off x="7472011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CD3A6C3-F66F-4148-BF9D-EF97FCFD48B0}"/>
              </a:ext>
            </a:extLst>
          </p:cNvPr>
          <p:cNvSpPr/>
          <p:nvPr/>
        </p:nvSpPr>
        <p:spPr>
          <a:xfrm>
            <a:off x="7884355" y="59457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BB87570-2C98-4CF5-9894-FFC81C551930}"/>
              </a:ext>
            </a:extLst>
          </p:cNvPr>
          <p:cNvSpPr/>
          <p:nvPr/>
        </p:nvSpPr>
        <p:spPr>
          <a:xfrm>
            <a:off x="6647323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71A72F7-8041-4693-A425-9A6492BEFF98}"/>
              </a:ext>
            </a:extLst>
          </p:cNvPr>
          <p:cNvSpPr/>
          <p:nvPr/>
        </p:nvSpPr>
        <p:spPr>
          <a:xfrm>
            <a:off x="7059667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1248ADA-22A3-4B92-B991-7461D1A68514}"/>
              </a:ext>
            </a:extLst>
          </p:cNvPr>
          <p:cNvSpPr/>
          <p:nvPr/>
        </p:nvSpPr>
        <p:spPr>
          <a:xfrm>
            <a:off x="7472011" y="391133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DF0EA0B-740D-4838-8642-BB561BDA4E60}"/>
              </a:ext>
            </a:extLst>
          </p:cNvPr>
          <p:cNvSpPr/>
          <p:nvPr/>
        </p:nvSpPr>
        <p:spPr>
          <a:xfrm>
            <a:off x="7884355" y="391133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A5ECF29-25B6-4594-AEBC-0619D2A88DAD}"/>
              </a:ext>
            </a:extLst>
          </p:cNvPr>
          <p:cNvSpPr/>
          <p:nvPr/>
        </p:nvSpPr>
        <p:spPr>
          <a:xfrm>
            <a:off x="6647323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B51BB55-2FB0-4760-B6CC-8BECB31EE801}"/>
              </a:ext>
            </a:extLst>
          </p:cNvPr>
          <p:cNvSpPr/>
          <p:nvPr/>
        </p:nvSpPr>
        <p:spPr>
          <a:xfrm>
            <a:off x="7059667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C5ED975-5533-4554-9AB3-AD0663CA2736}"/>
              </a:ext>
            </a:extLst>
          </p:cNvPr>
          <p:cNvSpPr/>
          <p:nvPr/>
        </p:nvSpPr>
        <p:spPr>
          <a:xfrm>
            <a:off x="7472011" y="471181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8E4DBC8-AB3C-4B25-B49A-3DE8008D3035}"/>
              </a:ext>
            </a:extLst>
          </p:cNvPr>
          <p:cNvSpPr/>
          <p:nvPr/>
        </p:nvSpPr>
        <p:spPr>
          <a:xfrm>
            <a:off x="7884355" y="471181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B56AE6-C833-45AA-8E6E-F64DE6E55AE1}"/>
              </a:ext>
            </a:extLst>
          </p:cNvPr>
          <p:cNvSpPr/>
          <p:nvPr/>
        </p:nvSpPr>
        <p:spPr>
          <a:xfrm>
            <a:off x="6646150" y="552990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54FDBF1-A046-4171-A5BA-9E8428E6FD94}"/>
              </a:ext>
            </a:extLst>
          </p:cNvPr>
          <p:cNvSpPr/>
          <p:nvPr/>
        </p:nvSpPr>
        <p:spPr>
          <a:xfrm>
            <a:off x="7058494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11B013-5A6C-42ED-8E38-902C87C66438}"/>
              </a:ext>
            </a:extLst>
          </p:cNvPr>
          <p:cNvSpPr/>
          <p:nvPr/>
        </p:nvSpPr>
        <p:spPr>
          <a:xfrm>
            <a:off x="7470838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9E93F01-14E1-4C13-8706-F6DF3FCE7A22}"/>
              </a:ext>
            </a:extLst>
          </p:cNvPr>
          <p:cNvSpPr/>
          <p:nvPr/>
        </p:nvSpPr>
        <p:spPr>
          <a:xfrm>
            <a:off x="7883182" y="552990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20C1BDB-045E-4282-8ED9-0B0629B54852}"/>
              </a:ext>
            </a:extLst>
          </p:cNvPr>
          <p:cNvSpPr/>
          <p:nvPr/>
        </p:nvSpPr>
        <p:spPr>
          <a:xfrm>
            <a:off x="6647323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457FE41-24E3-48E3-8DF0-8C2771E406A4}"/>
              </a:ext>
            </a:extLst>
          </p:cNvPr>
          <p:cNvSpPr/>
          <p:nvPr/>
        </p:nvSpPr>
        <p:spPr>
          <a:xfrm>
            <a:off x="7059667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20AA181-36C1-42DA-B07A-0AD823808E7B}"/>
              </a:ext>
            </a:extLst>
          </p:cNvPr>
          <p:cNvSpPr/>
          <p:nvPr/>
        </p:nvSpPr>
        <p:spPr>
          <a:xfrm>
            <a:off x="7472011" y="63615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208A966-5B8D-4F68-9DBD-5A81C03B4615}"/>
              </a:ext>
            </a:extLst>
          </p:cNvPr>
          <p:cNvSpPr/>
          <p:nvPr/>
        </p:nvSpPr>
        <p:spPr>
          <a:xfrm>
            <a:off x="7884355" y="63615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FE37BE-0062-430A-B696-A92C880EDA31}"/>
              </a:ext>
            </a:extLst>
          </p:cNvPr>
          <p:cNvSpPr txBox="1"/>
          <p:nvPr/>
        </p:nvSpPr>
        <p:spPr>
          <a:xfrm>
            <a:off x="9982117" y="23914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B8FC10-F37C-4CEE-A56B-88F6775E5522}"/>
              </a:ext>
            </a:extLst>
          </p:cNvPr>
          <p:cNvSpPr txBox="1"/>
          <p:nvPr/>
        </p:nvSpPr>
        <p:spPr>
          <a:xfrm>
            <a:off x="8817275" y="361723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B2A4B736-DA98-463F-A606-FF0CA0919187}"/>
              </a:ext>
            </a:extLst>
          </p:cNvPr>
          <p:cNvSpPr/>
          <p:nvPr/>
        </p:nvSpPr>
        <p:spPr>
          <a:xfrm>
            <a:off x="6263925" y="512260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0393702-527B-417D-BC5C-7A8CB894FB8D}"/>
              </a:ext>
            </a:extLst>
          </p:cNvPr>
          <p:cNvSpPr/>
          <p:nvPr/>
        </p:nvSpPr>
        <p:spPr>
          <a:xfrm>
            <a:off x="6263925" y="551863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E40D9AF-441C-4E3F-8ECF-80E55C57062E}"/>
              </a:ext>
            </a:extLst>
          </p:cNvPr>
          <p:cNvSpPr/>
          <p:nvPr/>
        </p:nvSpPr>
        <p:spPr>
          <a:xfrm>
            <a:off x="6263925" y="5914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3A5B6EB-D51C-4057-8BD1-136A6508C858}"/>
              </a:ext>
            </a:extLst>
          </p:cNvPr>
          <p:cNvSpPr/>
          <p:nvPr/>
        </p:nvSpPr>
        <p:spPr>
          <a:xfrm>
            <a:off x="6263925" y="6310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4F3F28-1986-429B-AE76-F2101F165957}"/>
              </a:ext>
            </a:extLst>
          </p:cNvPr>
          <p:cNvSpPr txBox="1"/>
          <p:nvPr/>
        </p:nvSpPr>
        <p:spPr>
          <a:xfrm>
            <a:off x="9053197" y="32747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1572744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1985088" y="57828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239743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2810502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1435987" y="531097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3221673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3634017" y="578207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404636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4459431" y="57813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CFCC5BF-237B-4E7B-89D5-7BFB831A3534}"/>
              </a:ext>
            </a:extLst>
          </p:cNvPr>
          <p:cNvSpPr txBox="1"/>
          <p:nvPr/>
        </p:nvSpPr>
        <p:spPr>
          <a:xfrm>
            <a:off x="-762693" y="90986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6489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4A02EC-8EB3-420D-A3A5-C1F33280F2FD}"/>
              </a:ext>
            </a:extLst>
          </p:cNvPr>
          <p:cNvSpPr txBox="1"/>
          <p:nvPr/>
        </p:nvSpPr>
        <p:spPr>
          <a:xfrm>
            <a:off x="-1189877" y="29965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1231153" y="475925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EFAA2-FEA9-41BD-A4C2-7F96F7DE259A}"/>
              </a:ext>
            </a:extLst>
          </p:cNvPr>
          <p:cNvSpPr/>
          <p:nvPr/>
        </p:nvSpPr>
        <p:spPr>
          <a:xfrm>
            <a:off x="1022430" y="2642886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D393070-A637-45E4-9B6E-769D178B2063}"/>
              </a:ext>
            </a:extLst>
          </p:cNvPr>
          <p:cNvSpPr/>
          <p:nvPr/>
        </p:nvSpPr>
        <p:spPr>
          <a:xfrm>
            <a:off x="110730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1234835-0078-4EB4-8A10-2C64CF185B42}"/>
              </a:ext>
            </a:extLst>
          </p:cNvPr>
          <p:cNvSpPr/>
          <p:nvPr/>
        </p:nvSpPr>
        <p:spPr>
          <a:xfrm>
            <a:off x="4855578" y="2703458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CA6A0D2-6AB3-45B1-96CA-6673F60DF56E}"/>
              </a:ext>
            </a:extLst>
          </p:cNvPr>
          <p:cNvSpPr/>
          <p:nvPr/>
        </p:nvSpPr>
        <p:spPr>
          <a:xfrm>
            <a:off x="1176754" y="2779667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4F1FF783-94E5-4F4B-BBA9-B051BA5140DF}"/>
              </a:ext>
            </a:extLst>
          </p:cNvPr>
          <p:cNvSpPr/>
          <p:nvPr/>
        </p:nvSpPr>
        <p:spPr>
          <a:xfrm>
            <a:off x="2983371" y="277966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4A978DB-1B6A-4DAA-8334-FFB4363B7C25}"/>
              </a:ext>
            </a:extLst>
          </p:cNvPr>
          <p:cNvSpPr/>
          <p:nvPr/>
        </p:nvSpPr>
        <p:spPr>
          <a:xfrm>
            <a:off x="1242344" y="284448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37FB7F6-FB4A-48A0-9C85-873FBAD3B934}"/>
              </a:ext>
            </a:extLst>
          </p:cNvPr>
          <p:cNvSpPr/>
          <p:nvPr/>
        </p:nvSpPr>
        <p:spPr>
          <a:xfrm>
            <a:off x="2080063" y="284448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B6B3C78-32CC-4D64-A2C3-56C8634AA745}"/>
              </a:ext>
            </a:extLst>
          </p:cNvPr>
          <p:cNvSpPr/>
          <p:nvPr/>
        </p:nvSpPr>
        <p:spPr>
          <a:xfrm>
            <a:off x="3048960" y="2840329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BF40AA-4322-451B-A14A-B44153FA2A60}"/>
              </a:ext>
            </a:extLst>
          </p:cNvPr>
          <p:cNvSpPr/>
          <p:nvPr/>
        </p:nvSpPr>
        <p:spPr>
          <a:xfrm>
            <a:off x="3886679" y="284032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C151623-B70A-48B2-8C4F-4D9423F53FD5}"/>
              </a:ext>
            </a:extLst>
          </p:cNvPr>
          <p:cNvSpPr/>
          <p:nvPr/>
        </p:nvSpPr>
        <p:spPr>
          <a:xfrm>
            <a:off x="4921167" y="2770786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59F34E2-5DB5-4B58-BCCE-8C69BAD5919E}"/>
              </a:ext>
            </a:extLst>
          </p:cNvPr>
          <p:cNvSpPr/>
          <p:nvPr/>
        </p:nvSpPr>
        <p:spPr>
          <a:xfrm>
            <a:off x="6727784" y="277078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64247A4-DEA2-441A-BA74-AFC5EE85B7C0}"/>
              </a:ext>
            </a:extLst>
          </p:cNvPr>
          <p:cNvSpPr/>
          <p:nvPr/>
        </p:nvSpPr>
        <p:spPr>
          <a:xfrm>
            <a:off x="4986757" y="283560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3F8F1A7-8CBE-4D35-8420-1B2BA97FB404}"/>
              </a:ext>
            </a:extLst>
          </p:cNvPr>
          <p:cNvSpPr/>
          <p:nvPr/>
        </p:nvSpPr>
        <p:spPr>
          <a:xfrm>
            <a:off x="5824476" y="28356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1313DED-011A-43CC-A8CE-3D250E620AF9}"/>
              </a:ext>
            </a:extLst>
          </p:cNvPr>
          <p:cNvSpPr/>
          <p:nvPr/>
        </p:nvSpPr>
        <p:spPr>
          <a:xfrm>
            <a:off x="6793373" y="2831448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7C36143-23C8-401B-B381-5CA160672849}"/>
              </a:ext>
            </a:extLst>
          </p:cNvPr>
          <p:cNvSpPr/>
          <p:nvPr/>
        </p:nvSpPr>
        <p:spPr>
          <a:xfrm>
            <a:off x="7631092" y="283144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992533" y="4391863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07741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4825681" y="4452435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146857" y="45286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2953474" y="452864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212447" y="45934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050166" y="459346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019063" y="45893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3856782" y="458930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4891270" y="45197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6697887" y="4519762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4956860" y="45845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5794579" y="458458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6763476" y="45804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601195" y="4580424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890B86-8375-414A-B120-2E337CF73D90}"/>
              </a:ext>
            </a:extLst>
          </p:cNvPr>
          <p:cNvCxnSpPr/>
          <p:nvPr/>
        </p:nvCxnSpPr>
        <p:spPr>
          <a:xfrm>
            <a:off x="-353948" y="3397401"/>
            <a:ext cx="971264" cy="148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CB3A4AB3-E54B-4B6A-B60D-2F58D7ADA6D4}"/>
              </a:ext>
            </a:extLst>
          </p:cNvPr>
          <p:cNvCxnSpPr>
            <a:cxnSpLocks/>
          </p:cNvCxnSpPr>
          <p:nvPr/>
        </p:nvCxnSpPr>
        <p:spPr>
          <a:xfrm flipH="1">
            <a:off x="-398315" y="34290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9314C0F7-749D-484C-9173-EAA34ADDDF43}"/>
              </a:ext>
            </a:extLst>
          </p:cNvPr>
          <p:cNvCxnSpPr>
            <a:cxnSpLocks/>
          </p:cNvCxnSpPr>
          <p:nvPr/>
        </p:nvCxnSpPr>
        <p:spPr>
          <a:xfrm flipH="1">
            <a:off x="89224" y="3430200"/>
            <a:ext cx="553129" cy="137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495477" y="1920696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38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BC3E300-217F-45A1-A844-F8F520F03F2A}"/>
              </a:ext>
            </a:extLst>
          </p:cNvPr>
          <p:cNvSpPr/>
          <p:nvPr/>
        </p:nvSpPr>
        <p:spPr>
          <a:xfrm>
            <a:off x="7545645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2EF8F89-44EB-4451-99E8-3F07260EF9D1}"/>
              </a:ext>
            </a:extLst>
          </p:cNvPr>
          <p:cNvSpPr/>
          <p:nvPr/>
        </p:nvSpPr>
        <p:spPr>
          <a:xfrm>
            <a:off x="7957989" y="12291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A7B2CF2-8540-4F76-A430-A3E5AFCAAE70}"/>
              </a:ext>
            </a:extLst>
          </p:cNvPr>
          <p:cNvSpPr/>
          <p:nvPr/>
        </p:nvSpPr>
        <p:spPr>
          <a:xfrm>
            <a:off x="837033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1E203B3-72DA-4D7E-A8A3-5B24AAE250B8}"/>
              </a:ext>
            </a:extLst>
          </p:cNvPr>
          <p:cNvSpPr/>
          <p:nvPr/>
        </p:nvSpPr>
        <p:spPr>
          <a:xfrm>
            <a:off x="8783403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6255AF1-5818-48EA-AAF4-609816FB1C01}"/>
              </a:ext>
            </a:extLst>
          </p:cNvPr>
          <p:cNvSpPr txBox="1"/>
          <p:nvPr/>
        </p:nvSpPr>
        <p:spPr>
          <a:xfrm>
            <a:off x="7408888" y="757319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5A7A2D7-20B7-4E8F-B8D9-C4436E9C45C2}"/>
              </a:ext>
            </a:extLst>
          </p:cNvPr>
          <p:cNvSpPr/>
          <p:nvPr/>
        </p:nvSpPr>
        <p:spPr>
          <a:xfrm>
            <a:off x="9194574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63EA5BE-8B83-4429-8E58-A42F5AF33194}"/>
              </a:ext>
            </a:extLst>
          </p:cNvPr>
          <p:cNvSpPr/>
          <p:nvPr/>
        </p:nvSpPr>
        <p:spPr>
          <a:xfrm>
            <a:off x="9606918" y="12284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B3804D3-384B-4946-B180-27F112308122}"/>
              </a:ext>
            </a:extLst>
          </p:cNvPr>
          <p:cNvSpPr/>
          <p:nvPr/>
        </p:nvSpPr>
        <p:spPr>
          <a:xfrm>
            <a:off x="1001926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8F36363-F255-494A-BECA-06250916B349}"/>
              </a:ext>
            </a:extLst>
          </p:cNvPr>
          <p:cNvSpPr/>
          <p:nvPr/>
        </p:nvSpPr>
        <p:spPr>
          <a:xfrm>
            <a:off x="10432332" y="122769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2CE7B9-39DD-40B8-BF34-798C7D1D859E}"/>
              </a:ext>
            </a:extLst>
          </p:cNvPr>
          <p:cNvGrpSpPr/>
          <p:nvPr/>
        </p:nvGrpSpPr>
        <p:grpSpPr>
          <a:xfrm>
            <a:off x="1466127" y="3842795"/>
            <a:ext cx="1381245" cy="345311"/>
            <a:chOff x="1466127" y="3842795"/>
            <a:chExt cx="1527856" cy="38196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C2A1AC-42EF-4CF3-89B6-BCF3616B7E99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8F36570-DA0C-492F-8265-68964A88551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A6BA1D-3549-4EB7-AB84-25418946C265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4282F52-6716-4322-BEF0-5BDDDF39BEBB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1FC07CB-60F3-43BC-A277-7C39D212D77D}"/>
              </a:ext>
            </a:extLst>
          </p:cNvPr>
          <p:cNvGrpSpPr/>
          <p:nvPr/>
        </p:nvGrpSpPr>
        <p:grpSpPr>
          <a:xfrm>
            <a:off x="1466127" y="4188106"/>
            <a:ext cx="1381245" cy="345311"/>
            <a:chOff x="1466127" y="3842795"/>
            <a:chExt cx="1527856" cy="38196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7251B1A-3CF1-406B-AB50-DE7C301A9EA1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5F32E8F-71EE-4375-94C0-C010EFE7EA35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271364B-5807-410F-A184-788789C8717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7A82E8-4F07-472F-82E4-3406EF947FA8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65870F-E8F1-490C-8D30-7A2C5B4B0605}"/>
              </a:ext>
            </a:extLst>
          </p:cNvPr>
          <p:cNvGrpSpPr/>
          <p:nvPr/>
        </p:nvGrpSpPr>
        <p:grpSpPr>
          <a:xfrm>
            <a:off x="1466127" y="4533418"/>
            <a:ext cx="1381245" cy="345311"/>
            <a:chOff x="1466127" y="3842795"/>
            <a:chExt cx="1527856" cy="38196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FF3B5D-02A3-48AC-8526-F482FAC594CA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08379F2-DE1F-4DA9-86A9-16E1644134D2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5E7B5C5-5580-4F6D-ABCD-1FFB3D4D9EB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2EAC405-C9CC-430B-B48D-0C412E947F67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2CBB15-95A1-412E-95A1-56E1C6D2A962}"/>
              </a:ext>
            </a:extLst>
          </p:cNvPr>
          <p:cNvGrpSpPr/>
          <p:nvPr/>
        </p:nvGrpSpPr>
        <p:grpSpPr>
          <a:xfrm>
            <a:off x="1466127" y="4878729"/>
            <a:ext cx="1381245" cy="345311"/>
            <a:chOff x="1466127" y="3842795"/>
            <a:chExt cx="1527856" cy="38196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75A0B9F-CB9A-4CEB-8249-99E74932347B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08AFC2A-40C5-4038-B480-496F3ACE7117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4FB3A2F-D6EB-4026-B8DD-EDB100B2DE22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E281BA7-6C8D-423E-A424-55ABC8E7A8AD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935ABDF-78E8-4A15-AAEE-414712C5F40F}"/>
              </a:ext>
            </a:extLst>
          </p:cNvPr>
          <p:cNvGrpSpPr/>
          <p:nvPr/>
        </p:nvGrpSpPr>
        <p:grpSpPr>
          <a:xfrm>
            <a:off x="1466127" y="5224040"/>
            <a:ext cx="1381245" cy="345311"/>
            <a:chOff x="1466127" y="3842795"/>
            <a:chExt cx="1527856" cy="38196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AAF262C-26BC-4E54-9C8F-DACA92ED1AB4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0B01A8-2B3A-4826-9D66-CE1466B0BD3E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9DD8529-0A75-4BDF-8011-64C7162FD543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A83A557-00CC-4E10-8DE1-785567E069A3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2BAB602-62C2-44F0-8AC6-C651FCD77F1A}"/>
              </a:ext>
            </a:extLst>
          </p:cNvPr>
          <p:cNvGrpSpPr/>
          <p:nvPr/>
        </p:nvGrpSpPr>
        <p:grpSpPr>
          <a:xfrm>
            <a:off x="1466127" y="5569351"/>
            <a:ext cx="1381245" cy="345311"/>
            <a:chOff x="1466127" y="3842795"/>
            <a:chExt cx="1527856" cy="38196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7A8F546-6CDD-491E-999C-14EF6A15B81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7885A59-D567-45D8-9B6E-CAA502815E96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757E98-A41E-4141-A956-282AE2D362D8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A781795-DE3E-417A-9F4A-6612B4485812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E8E062E-0352-4BCA-8E18-73E835B5B940}"/>
              </a:ext>
            </a:extLst>
          </p:cNvPr>
          <p:cNvGrpSpPr/>
          <p:nvPr/>
        </p:nvGrpSpPr>
        <p:grpSpPr>
          <a:xfrm>
            <a:off x="1466127" y="5914663"/>
            <a:ext cx="1381245" cy="345311"/>
            <a:chOff x="1466127" y="3842795"/>
            <a:chExt cx="1527856" cy="38196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8F18695-AA00-4678-8A75-A0323AE11B2C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BA95F38-6A8D-4621-9096-5A8E375E43ED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3BD1A3C-50D6-487D-B951-3CDF8EE38049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9667A5B-0CC6-46DE-BF1E-3B0FDD6EBBDC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C454788-6A9C-4F68-B725-69DFD0C1394C}"/>
              </a:ext>
            </a:extLst>
          </p:cNvPr>
          <p:cNvGrpSpPr/>
          <p:nvPr/>
        </p:nvGrpSpPr>
        <p:grpSpPr>
          <a:xfrm>
            <a:off x="1466127" y="6259974"/>
            <a:ext cx="1381245" cy="345311"/>
            <a:chOff x="1466127" y="3842795"/>
            <a:chExt cx="1527856" cy="38196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8AFF293-D844-4216-909E-FEAC236A7D62}"/>
                </a:ext>
              </a:extLst>
            </p:cNvPr>
            <p:cNvSpPr/>
            <p:nvPr/>
          </p:nvSpPr>
          <p:spPr>
            <a:xfrm>
              <a:off x="1466127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D96D40D-241A-4E0F-8DC1-02406E7E2C21}"/>
                </a:ext>
              </a:extLst>
            </p:cNvPr>
            <p:cNvSpPr/>
            <p:nvPr/>
          </p:nvSpPr>
          <p:spPr>
            <a:xfrm>
              <a:off x="1848091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4CB3592-3F5B-46CF-8A4C-5A6D5B55F20C}"/>
                </a:ext>
              </a:extLst>
            </p:cNvPr>
            <p:cNvSpPr/>
            <p:nvPr/>
          </p:nvSpPr>
          <p:spPr>
            <a:xfrm>
              <a:off x="2230055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2D066AA-5A0D-4230-8B02-338328DFFA2F}"/>
                </a:ext>
              </a:extLst>
            </p:cNvPr>
            <p:cNvSpPr/>
            <p:nvPr/>
          </p:nvSpPr>
          <p:spPr>
            <a:xfrm>
              <a:off x="2612019" y="3842795"/>
              <a:ext cx="381964" cy="38196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4915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-883913" y="274215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6DD442-5A59-4AD0-9FC8-29C1E292DDC0}"/>
              </a:ext>
            </a:extLst>
          </p:cNvPr>
          <p:cNvSpPr/>
          <p:nvPr/>
        </p:nvSpPr>
        <p:spPr>
          <a:xfrm>
            <a:off x="1339773" y="2374764"/>
            <a:ext cx="7647008" cy="11690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35440B8-75DC-4CD7-B1CF-D09EBBCC3DD9}"/>
              </a:ext>
            </a:extLst>
          </p:cNvPr>
          <p:cNvSpPr/>
          <p:nvPr/>
        </p:nvSpPr>
        <p:spPr>
          <a:xfrm>
            <a:off x="142465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7F4B6A1-0560-4837-A55D-5075A8626977}"/>
              </a:ext>
            </a:extLst>
          </p:cNvPr>
          <p:cNvSpPr/>
          <p:nvPr/>
        </p:nvSpPr>
        <p:spPr>
          <a:xfrm>
            <a:off x="5172921" y="2435336"/>
            <a:ext cx="3748270" cy="1033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9BEE025-52D1-4883-90DF-2DA9127AD5C1}"/>
              </a:ext>
            </a:extLst>
          </p:cNvPr>
          <p:cNvSpPr/>
          <p:nvPr/>
        </p:nvSpPr>
        <p:spPr>
          <a:xfrm>
            <a:off x="1494097" y="2511545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648E7CA-B3FA-44A2-882B-45A152FF6020}"/>
              </a:ext>
            </a:extLst>
          </p:cNvPr>
          <p:cNvSpPr/>
          <p:nvPr/>
        </p:nvSpPr>
        <p:spPr>
          <a:xfrm>
            <a:off x="3300714" y="251154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A290E54-9592-4750-8105-E0758ED0DC2A}"/>
              </a:ext>
            </a:extLst>
          </p:cNvPr>
          <p:cNvSpPr/>
          <p:nvPr/>
        </p:nvSpPr>
        <p:spPr>
          <a:xfrm>
            <a:off x="1559687" y="257636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950DDF5F-D95C-44EA-A787-4177ADB10083}"/>
              </a:ext>
            </a:extLst>
          </p:cNvPr>
          <p:cNvSpPr/>
          <p:nvPr/>
        </p:nvSpPr>
        <p:spPr>
          <a:xfrm>
            <a:off x="2397406" y="257636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23F0937-02DE-4E4B-A6BA-34194C7D6746}"/>
              </a:ext>
            </a:extLst>
          </p:cNvPr>
          <p:cNvSpPr/>
          <p:nvPr/>
        </p:nvSpPr>
        <p:spPr>
          <a:xfrm>
            <a:off x="3366303" y="2572207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1798331-9D02-4C55-BEE2-41834C84E6F8}"/>
              </a:ext>
            </a:extLst>
          </p:cNvPr>
          <p:cNvSpPr/>
          <p:nvPr/>
        </p:nvSpPr>
        <p:spPr>
          <a:xfrm>
            <a:off x="4204022" y="257220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7743F48-DF79-4DC8-AA0D-05D4860967BF}"/>
              </a:ext>
            </a:extLst>
          </p:cNvPr>
          <p:cNvSpPr/>
          <p:nvPr/>
        </p:nvSpPr>
        <p:spPr>
          <a:xfrm>
            <a:off x="5238510" y="2502664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FBE5F48-1CF4-49F4-9449-65752C7CD043}"/>
              </a:ext>
            </a:extLst>
          </p:cNvPr>
          <p:cNvSpPr/>
          <p:nvPr/>
        </p:nvSpPr>
        <p:spPr>
          <a:xfrm>
            <a:off x="7045127" y="2502663"/>
            <a:ext cx="1806617" cy="8724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C2340785-6EEF-418E-8F7D-3DC8B9F6D7FD}"/>
              </a:ext>
            </a:extLst>
          </p:cNvPr>
          <p:cNvSpPr/>
          <p:nvPr/>
        </p:nvSpPr>
        <p:spPr>
          <a:xfrm>
            <a:off x="5304100" y="256748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9DA30C0-4F51-4F3C-B168-7E0157C9FB32}"/>
              </a:ext>
            </a:extLst>
          </p:cNvPr>
          <p:cNvSpPr/>
          <p:nvPr/>
        </p:nvSpPr>
        <p:spPr>
          <a:xfrm>
            <a:off x="6141819" y="256748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368F009-899C-4CBF-9E02-3293D2F0A7CE}"/>
              </a:ext>
            </a:extLst>
          </p:cNvPr>
          <p:cNvSpPr/>
          <p:nvPr/>
        </p:nvSpPr>
        <p:spPr>
          <a:xfrm>
            <a:off x="7110716" y="2563326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4FD1322-31D0-425E-8741-8803C70FEDE8}"/>
              </a:ext>
            </a:extLst>
          </p:cNvPr>
          <p:cNvSpPr/>
          <p:nvPr/>
        </p:nvSpPr>
        <p:spPr>
          <a:xfrm>
            <a:off x="7948435" y="2563325"/>
            <a:ext cx="837719" cy="7511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107308" y="1206776"/>
            <a:ext cx="1146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[0,1,2,3,4,5,6,7]         [1,2,1,3,3,0,0,3]        [1,2,1,2,1,2,1,2]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1466127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1811438" y="384279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2156750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2502061" y="384279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1466127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1811438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2156750" y="418810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2502061" y="418810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1466127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1811438" y="453341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2156750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2502061" y="453341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1466127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1811438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2156750" y="487872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2502061" y="487872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1466127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1811438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2156750" y="522404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2502061" y="522404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1466127" y="556935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1811438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2156750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2502061" y="556935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1466127" y="591466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1811438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2156750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2502061" y="591466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1466127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1811438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2156750" y="625997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2502061" y="625997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8B809-442B-4FD4-8A2E-9C872109D51B}"/>
              </a:ext>
            </a:extLst>
          </p:cNvPr>
          <p:cNvSpPr/>
          <p:nvPr/>
        </p:nvSpPr>
        <p:spPr>
          <a:xfrm>
            <a:off x="4443630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11A4181-3270-4D3B-ACD6-753CD0E2C97D}"/>
              </a:ext>
            </a:extLst>
          </p:cNvPr>
          <p:cNvSpPr/>
          <p:nvPr/>
        </p:nvSpPr>
        <p:spPr>
          <a:xfrm>
            <a:off x="4855974" y="47589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61F275-E93C-4B4D-8210-C788CAEB53DB}"/>
              </a:ext>
            </a:extLst>
          </p:cNvPr>
          <p:cNvSpPr/>
          <p:nvPr/>
        </p:nvSpPr>
        <p:spPr>
          <a:xfrm>
            <a:off x="526831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EBB8238-3E53-4DD2-8F1A-1AA679206E8F}"/>
              </a:ext>
            </a:extLst>
          </p:cNvPr>
          <p:cNvSpPr/>
          <p:nvPr/>
        </p:nvSpPr>
        <p:spPr>
          <a:xfrm>
            <a:off x="5681388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0DC7E44-47DC-4E9E-9757-BCBF6B4B24BC}"/>
              </a:ext>
            </a:extLst>
          </p:cNvPr>
          <p:cNvSpPr txBox="1"/>
          <p:nvPr/>
        </p:nvSpPr>
        <p:spPr>
          <a:xfrm>
            <a:off x="4306873" y="4287148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67516F2-07EF-4510-A554-7014FC466F65}"/>
              </a:ext>
            </a:extLst>
          </p:cNvPr>
          <p:cNvSpPr/>
          <p:nvPr/>
        </p:nvSpPr>
        <p:spPr>
          <a:xfrm>
            <a:off x="6092559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952CB9A-41F3-4302-8C07-A1A5FC10C358}"/>
              </a:ext>
            </a:extLst>
          </p:cNvPr>
          <p:cNvSpPr/>
          <p:nvPr/>
        </p:nvSpPr>
        <p:spPr>
          <a:xfrm>
            <a:off x="6504903" y="475824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BDD1598-09EA-4B7A-AB4E-3C20885897B8}"/>
              </a:ext>
            </a:extLst>
          </p:cNvPr>
          <p:cNvSpPr/>
          <p:nvPr/>
        </p:nvSpPr>
        <p:spPr>
          <a:xfrm>
            <a:off x="691724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DC1D78-8790-46C8-B412-B8492F113566}"/>
              </a:ext>
            </a:extLst>
          </p:cNvPr>
          <p:cNvSpPr/>
          <p:nvPr/>
        </p:nvSpPr>
        <p:spPr>
          <a:xfrm>
            <a:off x="7330317" y="47575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3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37800" y="17908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698740" y="17664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96F90B2-E351-4A2A-B788-8A6664AF7E5A}"/>
              </a:ext>
            </a:extLst>
          </p:cNvPr>
          <p:cNvSpPr txBox="1"/>
          <p:nvPr/>
        </p:nvSpPr>
        <p:spPr>
          <a:xfrm>
            <a:off x="69850" y="22918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978546" y="1171948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</a:t>
            </a:r>
          </a:p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(1,2,2,2)+(4)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2A1AC-42EF-4CF3-89B6-BCF3616B7E99}"/>
              </a:ext>
            </a:extLst>
          </p:cNvPr>
          <p:cNvSpPr/>
          <p:nvPr/>
        </p:nvSpPr>
        <p:spPr>
          <a:xfrm>
            <a:off x="89564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36570-DA0C-492F-8265-68964A88551E}"/>
              </a:ext>
            </a:extLst>
          </p:cNvPr>
          <p:cNvSpPr/>
          <p:nvPr/>
        </p:nvSpPr>
        <p:spPr>
          <a:xfrm>
            <a:off x="434875" y="283600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A6BA1D-3549-4EB7-AB84-25418946C265}"/>
              </a:ext>
            </a:extLst>
          </p:cNvPr>
          <p:cNvSpPr/>
          <p:nvPr/>
        </p:nvSpPr>
        <p:spPr>
          <a:xfrm>
            <a:off x="780187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82F52-6716-4322-BEF0-5BDDDF39BEBB}"/>
              </a:ext>
            </a:extLst>
          </p:cNvPr>
          <p:cNvSpPr/>
          <p:nvPr/>
        </p:nvSpPr>
        <p:spPr>
          <a:xfrm>
            <a:off x="1125498" y="283600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251B1A-3CF1-406B-AB50-DE7C301A9EA1}"/>
              </a:ext>
            </a:extLst>
          </p:cNvPr>
          <p:cNvSpPr/>
          <p:nvPr/>
        </p:nvSpPr>
        <p:spPr>
          <a:xfrm>
            <a:off x="89564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F32E8F-71EE-4375-94C0-C010EFE7EA35}"/>
              </a:ext>
            </a:extLst>
          </p:cNvPr>
          <p:cNvSpPr/>
          <p:nvPr/>
        </p:nvSpPr>
        <p:spPr>
          <a:xfrm>
            <a:off x="434875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71364B-5807-410F-A184-788789C8717C}"/>
              </a:ext>
            </a:extLst>
          </p:cNvPr>
          <p:cNvSpPr/>
          <p:nvPr/>
        </p:nvSpPr>
        <p:spPr>
          <a:xfrm>
            <a:off x="780187" y="318132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F7A82E8-4F07-472F-82E4-3406EF947FA8}"/>
              </a:ext>
            </a:extLst>
          </p:cNvPr>
          <p:cNvSpPr/>
          <p:nvPr/>
        </p:nvSpPr>
        <p:spPr>
          <a:xfrm>
            <a:off x="1125498" y="318132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FF3B5D-02A3-48AC-8526-F482FAC594CA}"/>
              </a:ext>
            </a:extLst>
          </p:cNvPr>
          <p:cNvSpPr/>
          <p:nvPr/>
        </p:nvSpPr>
        <p:spPr>
          <a:xfrm>
            <a:off x="89564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08379F2-DE1F-4DA9-86A9-16E1644134D2}"/>
              </a:ext>
            </a:extLst>
          </p:cNvPr>
          <p:cNvSpPr/>
          <p:nvPr/>
        </p:nvSpPr>
        <p:spPr>
          <a:xfrm>
            <a:off x="434875" y="352663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E7B5C5-5580-4F6D-ABCD-1FFB3D4D9EB2}"/>
              </a:ext>
            </a:extLst>
          </p:cNvPr>
          <p:cNvSpPr/>
          <p:nvPr/>
        </p:nvSpPr>
        <p:spPr>
          <a:xfrm>
            <a:off x="780187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EAC405-C9CC-430B-B48D-0C412E947F67}"/>
              </a:ext>
            </a:extLst>
          </p:cNvPr>
          <p:cNvSpPr/>
          <p:nvPr/>
        </p:nvSpPr>
        <p:spPr>
          <a:xfrm>
            <a:off x="1125498" y="352663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75A0B9F-CB9A-4CEB-8249-99E74932347B}"/>
              </a:ext>
            </a:extLst>
          </p:cNvPr>
          <p:cNvSpPr/>
          <p:nvPr/>
        </p:nvSpPr>
        <p:spPr>
          <a:xfrm>
            <a:off x="89564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8AFC2A-40C5-4038-B480-496F3ACE7117}"/>
              </a:ext>
            </a:extLst>
          </p:cNvPr>
          <p:cNvSpPr/>
          <p:nvPr/>
        </p:nvSpPr>
        <p:spPr>
          <a:xfrm>
            <a:off x="434875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FB3A2F-D6EB-4026-B8DD-EDB100B2DE22}"/>
              </a:ext>
            </a:extLst>
          </p:cNvPr>
          <p:cNvSpPr/>
          <p:nvPr/>
        </p:nvSpPr>
        <p:spPr>
          <a:xfrm>
            <a:off x="780187" y="3871943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E281BA7-6C8D-423E-A424-55ABC8E7A8AD}"/>
              </a:ext>
            </a:extLst>
          </p:cNvPr>
          <p:cNvSpPr/>
          <p:nvPr/>
        </p:nvSpPr>
        <p:spPr>
          <a:xfrm>
            <a:off x="1125498" y="3871943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AF262C-26BC-4E54-9C8F-DACA92ED1AB4}"/>
              </a:ext>
            </a:extLst>
          </p:cNvPr>
          <p:cNvSpPr/>
          <p:nvPr/>
        </p:nvSpPr>
        <p:spPr>
          <a:xfrm>
            <a:off x="89564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80B01A8-2B3A-4826-9D66-CE1466B0BD3E}"/>
              </a:ext>
            </a:extLst>
          </p:cNvPr>
          <p:cNvSpPr/>
          <p:nvPr/>
        </p:nvSpPr>
        <p:spPr>
          <a:xfrm>
            <a:off x="434875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DD8529-0A75-4BDF-8011-64C7162FD543}"/>
              </a:ext>
            </a:extLst>
          </p:cNvPr>
          <p:cNvSpPr/>
          <p:nvPr/>
        </p:nvSpPr>
        <p:spPr>
          <a:xfrm>
            <a:off x="780187" y="421725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83A557-00CC-4E10-8DE1-785567E069A3}"/>
              </a:ext>
            </a:extLst>
          </p:cNvPr>
          <p:cNvSpPr/>
          <p:nvPr/>
        </p:nvSpPr>
        <p:spPr>
          <a:xfrm>
            <a:off x="1125498" y="421725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A8F546-6CDD-491E-999C-14EF6A15B812}"/>
              </a:ext>
            </a:extLst>
          </p:cNvPr>
          <p:cNvSpPr/>
          <p:nvPr/>
        </p:nvSpPr>
        <p:spPr>
          <a:xfrm>
            <a:off x="89564" y="456256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885A59-D567-45D8-9B6E-CAA502815E96}"/>
              </a:ext>
            </a:extLst>
          </p:cNvPr>
          <p:cNvSpPr/>
          <p:nvPr/>
        </p:nvSpPr>
        <p:spPr>
          <a:xfrm>
            <a:off x="434875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9757E98-A41E-4141-A956-282AE2D362D8}"/>
              </a:ext>
            </a:extLst>
          </p:cNvPr>
          <p:cNvSpPr/>
          <p:nvPr/>
        </p:nvSpPr>
        <p:spPr>
          <a:xfrm>
            <a:off x="780187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781795-DE3E-417A-9F4A-6612B4485812}"/>
              </a:ext>
            </a:extLst>
          </p:cNvPr>
          <p:cNvSpPr/>
          <p:nvPr/>
        </p:nvSpPr>
        <p:spPr>
          <a:xfrm>
            <a:off x="1125498" y="456256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8F18695-AA00-4678-8A75-A0323AE11B2C}"/>
              </a:ext>
            </a:extLst>
          </p:cNvPr>
          <p:cNvSpPr/>
          <p:nvPr/>
        </p:nvSpPr>
        <p:spPr>
          <a:xfrm>
            <a:off x="89564" y="490787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BA95F38-6A8D-4621-9096-5A8E375E43ED}"/>
              </a:ext>
            </a:extLst>
          </p:cNvPr>
          <p:cNvSpPr/>
          <p:nvPr/>
        </p:nvSpPr>
        <p:spPr>
          <a:xfrm>
            <a:off x="434875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3BD1A3C-50D6-487D-B951-3CDF8EE38049}"/>
              </a:ext>
            </a:extLst>
          </p:cNvPr>
          <p:cNvSpPr/>
          <p:nvPr/>
        </p:nvSpPr>
        <p:spPr>
          <a:xfrm>
            <a:off x="780187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667A5B-0CC6-46DE-BF1E-3B0FDD6EBBDC}"/>
              </a:ext>
            </a:extLst>
          </p:cNvPr>
          <p:cNvSpPr/>
          <p:nvPr/>
        </p:nvSpPr>
        <p:spPr>
          <a:xfrm>
            <a:off x="1125498" y="490787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FF293-D844-4216-909E-FEAC236A7D62}"/>
              </a:ext>
            </a:extLst>
          </p:cNvPr>
          <p:cNvSpPr/>
          <p:nvPr/>
        </p:nvSpPr>
        <p:spPr>
          <a:xfrm>
            <a:off x="89564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96D40D-241A-4E0F-8DC1-02406E7E2C21}"/>
              </a:ext>
            </a:extLst>
          </p:cNvPr>
          <p:cNvSpPr/>
          <p:nvPr/>
        </p:nvSpPr>
        <p:spPr>
          <a:xfrm>
            <a:off x="434875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4CB3592-3F5B-46CF-8A4C-5A6D5B55F20C}"/>
              </a:ext>
            </a:extLst>
          </p:cNvPr>
          <p:cNvSpPr/>
          <p:nvPr/>
        </p:nvSpPr>
        <p:spPr>
          <a:xfrm>
            <a:off x="780187" y="5253188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D066AA-5A0D-4230-8B02-338328DFFA2F}"/>
              </a:ext>
            </a:extLst>
          </p:cNvPr>
          <p:cNvSpPr/>
          <p:nvPr/>
        </p:nvSpPr>
        <p:spPr>
          <a:xfrm>
            <a:off x="1125498" y="5253188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161432" y="2889813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235149" y="2972216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235149" y="4027990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308867" y="303918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008084" y="303918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382585" y="310615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164263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070227" y="310615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7851905" y="310615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308867" y="4089316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008084" y="4089315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382585" y="4156284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164263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070227" y="4156283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7851905" y="4156282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456302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2867757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279211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3690666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231769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4643224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054678" y="317312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466133" y="3173119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132368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543823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6955277" y="317037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366732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7914046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325501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8736955" y="3170371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148410" y="3170370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132368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543823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6955277" y="421725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366732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7914046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32550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8736955" y="421725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14841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456304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2867759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279213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3690668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231771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4643226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054680" y="42172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466135" y="42172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DBC764-1CA7-4799-8136-19472858D355}"/>
              </a:ext>
            </a:extLst>
          </p:cNvPr>
          <p:cNvSpPr/>
          <p:nvPr/>
        </p:nvSpPr>
        <p:spPr>
          <a:xfrm>
            <a:off x="1659068" y="3871941"/>
            <a:ext cx="300217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34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FB0F325-E137-4D9F-A92C-7C63E3E06FB0}"/>
              </a:ext>
            </a:extLst>
          </p:cNvPr>
          <p:cNvSpPr txBox="1"/>
          <p:nvPr/>
        </p:nvSpPr>
        <p:spPr>
          <a:xfrm>
            <a:off x="-940198" y="906305"/>
            <a:ext cx="2190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A0D-E0E8-403E-AACA-2F452192093B}"/>
              </a:ext>
            </a:extLst>
          </p:cNvPr>
          <p:cNvSpPr txBox="1"/>
          <p:nvPr/>
        </p:nvSpPr>
        <p:spPr>
          <a:xfrm>
            <a:off x="1550283" y="1106359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A0B9B-D7C8-475D-B96A-2D25B8CBBCD7}"/>
              </a:ext>
            </a:extLst>
          </p:cNvPr>
          <p:cNvSpPr/>
          <p:nvPr/>
        </p:nvSpPr>
        <p:spPr>
          <a:xfrm>
            <a:off x="2612845" y="1691346"/>
            <a:ext cx="7681731" cy="22686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79CC728-7F13-4678-9392-537E075728C6}"/>
              </a:ext>
            </a:extLst>
          </p:cNvPr>
          <p:cNvSpPr/>
          <p:nvPr/>
        </p:nvSpPr>
        <p:spPr>
          <a:xfrm>
            <a:off x="2686562" y="1773749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5AB21F-1E70-47EE-999C-28D018BA6C15}"/>
              </a:ext>
            </a:extLst>
          </p:cNvPr>
          <p:cNvSpPr/>
          <p:nvPr/>
        </p:nvSpPr>
        <p:spPr>
          <a:xfrm>
            <a:off x="2686562" y="2829523"/>
            <a:ext cx="7534295" cy="105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CFE0E5-146F-4FFB-8B5E-6C3912715A27}"/>
              </a:ext>
            </a:extLst>
          </p:cNvPr>
          <p:cNvSpPr/>
          <p:nvPr/>
        </p:nvSpPr>
        <p:spPr>
          <a:xfrm>
            <a:off x="2760280" y="184071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6FBCE5-6E80-4884-9EF0-C658070FBB83}"/>
              </a:ext>
            </a:extLst>
          </p:cNvPr>
          <p:cNvSpPr/>
          <p:nvPr/>
        </p:nvSpPr>
        <p:spPr>
          <a:xfrm>
            <a:off x="6459497" y="184071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58D192-55FE-42D1-99C5-2F9B60306DDD}"/>
              </a:ext>
            </a:extLst>
          </p:cNvPr>
          <p:cNvSpPr/>
          <p:nvPr/>
        </p:nvSpPr>
        <p:spPr>
          <a:xfrm>
            <a:off x="2833998" y="190768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F97877B-3EDD-420A-B439-0E8A018B71E4}"/>
              </a:ext>
            </a:extLst>
          </p:cNvPr>
          <p:cNvSpPr/>
          <p:nvPr/>
        </p:nvSpPr>
        <p:spPr>
          <a:xfrm>
            <a:off x="4615676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F5E3B41-E4E7-46AF-8117-2B493840211F}"/>
              </a:ext>
            </a:extLst>
          </p:cNvPr>
          <p:cNvSpPr/>
          <p:nvPr/>
        </p:nvSpPr>
        <p:spPr>
          <a:xfrm>
            <a:off x="6521640" y="190768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4BDD20A-0590-442F-BD5F-FF957FA6B743}"/>
              </a:ext>
            </a:extLst>
          </p:cNvPr>
          <p:cNvSpPr/>
          <p:nvPr/>
        </p:nvSpPr>
        <p:spPr>
          <a:xfrm>
            <a:off x="8303318" y="190768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CFBAD0-FDB2-4D1A-9D40-A1ACFB29961B}"/>
              </a:ext>
            </a:extLst>
          </p:cNvPr>
          <p:cNvSpPr/>
          <p:nvPr/>
        </p:nvSpPr>
        <p:spPr>
          <a:xfrm>
            <a:off x="2760280" y="2890849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267A7C-2E55-44E1-A0B2-1ECDA68BFAF5}"/>
              </a:ext>
            </a:extLst>
          </p:cNvPr>
          <p:cNvSpPr/>
          <p:nvPr/>
        </p:nvSpPr>
        <p:spPr>
          <a:xfrm>
            <a:off x="6459497" y="2890848"/>
            <a:ext cx="3699217" cy="9141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80B6C03-9714-47A4-940E-1BF8A9F36EA7}"/>
              </a:ext>
            </a:extLst>
          </p:cNvPr>
          <p:cNvSpPr/>
          <p:nvPr/>
        </p:nvSpPr>
        <p:spPr>
          <a:xfrm>
            <a:off x="2833998" y="2957817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C6C8354-7F50-425A-A967-A3987E6F2CCB}"/>
              </a:ext>
            </a:extLst>
          </p:cNvPr>
          <p:cNvSpPr/>
          <p:nvPr/>
        </p:nvSpPr>
        <p:spPr>
          <a:xfrm>
            <a:off x="4615676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1070395-32E5-49E3-B8B9-1AD7943419C1}"/>
              </a:ext>
            </a:extLst>
          </p:cNvPr>
          <p:cNvSpPr/>
          <p:nvPr/>
        </p:nvSpPr>
        <p:spPr>
          <a:xfrm>
            <a:off x="6521640" y="2957816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50D5DE-0510-4D4C-9213-E2CB822AECFE}"/>
              </a:ext>
            </a:extLst>
          </p:cNvPr>
          <p:cNvSpPr/>
          <p:nvPr/>
        </p:nvSpPr>
        <p:spPr>
          <a:xfrm>
            <a:off x="8303318" y="2957815"/>
            <a:ext cx="1781678" cy="765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296C63-5871-4330-9296-A5BE2134137A}"/>
              </a:ext>
            </a:extLst>
          </p:cNvPr>
          <p:cNvSpPr/>
          <p:nvPr/>
        </p:nvSpPr>
        <p:spPr>
          <a:xfrm>
            <a:off x="2907715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704FE4-0349-4310-A209-55FE196636D2}"/>
              </a:ext>
            </a:extLst>
          </p:cNvPr>
          <p:cNvSpPr/>
          <p:nvPr/>
        </p:nvSpPr>
        <p:spPr>
          <a:xfrm>
            <a:off x="3319170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F1676-C619-45C6-839D-53F8735D84C7}"/>
              </a:ext>
            </a:extLst>
          </p:cNvPr>
          <p:cNvSpPr/>
          <p:nvPr/>
        </p:nvSpPr>
        <p:spPr>
          <a:xfrm>
            <a:off x="3730624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E79C6F-10CB-4C7D-B0D8-AE044A449C86}"/>
              </a:ext>
            </a:extLst>
          </p:cNvPr>
          <p:cNvSpPr/>
          <p:nvPr/>
        </p:nvSpPr>
        <p:spPr>
          <a:xfrm>
            <a:off x="4142079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7094D6-C390-4204-9B56-022460DFA705}"/>
              </a:ext>
            </a:extLst>
          </p:cNvPr>
          <p:cNvSpPr/>
          <p:nvPr/>
        </p:nvSpPr>
        <p:spPr>
          <a:xfrm>
            <a:off x="4683182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4E1AF82-3A69-410C-B659-388600B78E3F}"/>
              </a:ext>
            </a:extLst>
          </p:cNvPr>
          <p:cNvSpPr/>
          <p:nvPr/>
        </p:nvSpPr>
        <p:spPr>
          <a:xfrm>
            <a:off x="5094637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6DA768A-6B22-42D9-A580-D1881AEDC07F}"/>
              </a:ext>
            </a:extLst>
          </p:cNvPr>
          <p:cNvSpPr/>
          <p:nvPr/>
        </p:nvSpPr>
        <p:spPr>
          <a:xfrm>
            <a:off x="5506091" y="197465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0172DE0-607B-4F72-9DC6-E1DD1F66FC0A}"/>
              </a:ext>
            </a:extLst>
          </p:cNvPr>
          <p:cNvSpPr/>
          <p:nvPr/>
        </p:nvSpPr>
        <p:spPr>
          <a:xfrm>
            <a:off x="5917546" y="1974652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42D299-49A4-41D0-9931-374E31DFB53F}"/>
              </a:ext>
            </a:extLst>
          </p:cNvPr>
          <p:cNvSpPr/>
          <p:nvPr/>
        </p:nvSpPr>
        <p:spPr>
          <a:xfrm>
            <a:off x="6583781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5F01493-288C-45B6-A613-3D882AFADDC2}"/>
              </a:ext>
            </a:extLst>
          </p:cNvPr>
          <p:cNvSpPr/>
          <p:nvPr/>
        </p:nvSpPr>
        <p:spPr>
          <a:xfrm>
            <a:off x="6995236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9DD8BD-CE7D-4AD7-A16D-DDD0364DBBC0}"/>
              </a:ext>
            </a:extLst>
          </p:cNvPr>
          <p:cNvSpPr/>
          <p:nvPr/>
        </p:nvSpPr>
        <p:spPr>
          <a:xfrm>
            <a:off x="7406690" y="197190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8F6811-CAEB-4717-A3E9-BEA0DF114418}"/>
              </a:ext>
            </a:extLst>
          </p:cNvPr>
          <p:cNvSpPr/>
          <p:nvPr/>
        </p:nvSpPr>
        <p:spPr>
          <a:xfrm>
            <a:off x="7818145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19CFB7-C3A2-47CB-83FE-188668A35DF8}"/>
              </a:ext>
            </a:extLst>
          </p:cNvPr>
          <p:cNvSpPr/>
          <p:nvPr/>
        </p:nvSpPr>
        <p:spPr>
          <a:xfrm>
            <a:off x="8365459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8572959-FFD4-47F0-A61A-B94FF8DA2841}"/>
              </a:ext>
            </a:extLst>
          </p:cNvPr>
          <p:cNvSpPr/>
          <p:nvPr/>
        </p:nvSpPr>
        <p:spPr>
          <a:xfrm>
            <a:off x="8776914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98E5046-8FC5-4605-9FA8-F98EF415D9F3}"/>
              </a:ext>
            </a:extLst>
          </p:cNvPr>
          <p:cNvSpPr/>
          <p:nvPr/>
        </p:nvSpPr>
        <p:spPr>
          <a:xfrm>
            <a:off x="9188368" y="1971904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86A6AB4-700E-4170-A3F9-BCC8CBD69272}"/>
              </a:ext>
            </a:extLst>
          </p:cNvPr>
          <p:cNvSpPr/>
          <p:nvPr/>
        </p:nvSpPr>
        <p:spPr>
          <a:xfrm>
            <a:off x="9599823" y="1971903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754143-ACC7-4EC6-8643-C2952E0E5145}"/>
              </a:ext>
            </a:extLst>
          </p:cNvPr>
          <p:cNvSpPr/>
          <p:nvPr/>
        </p:nvSpPr>
        <p:spPr>
          <a:xfrm>
            <a:off x="6583781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9CE00B1-A203-4CF5-A4CE-BDD5FCC7F90B}"/>
              </a:ext>
            </a:extLst>
          </p:cNvPr>
          <p:cNvSpPr/>
          <p:nvPr/>
        </p:nvSpPr>
        <p:spPr>
          <a:xfrm>
            <a:off x="6995236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E4A4587-4435-4868-AE88-AE82679B0664}"/>
              </a:ext>
            </a:extLst>
          </p:cNvPr>
          <p:cNvSpPr/>
          <p:nvPr/>
        </p:nvSpPr>
        <p:spPr>
          <a:xfrm>
            <a:off x="7406690" y="3018788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1AC8217-B3AE-40CC-A148-A1D73106894E}"/>
              </a:ext>
            </a:extLst>
          </p:cNvPr>
          <p:cNvSpPr/>
          <p:nvPr/>
        </p:nvSpPr>
        <p:spPr>
          <a:xfrm>
            <a:off x="7818145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E5A7F76-CA1D-48A7-AA4A-A48964979AE7}"/>
              </a:ext>
            </a:extLst>
          </p:cNvPr>
          <p:cNvSpPr/>
          <p:nvPr/>
        </p:nvSpPr>
        <p:spPr>
          <a:xfrm>
            <a:off x="8365459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7EB815B-B6D1-42EB-B030-8C9EBBF96146}"/>
              </a:ext>
            </a:extLst>
          </p:cNvPr>
          <p:cNvSpPr/>
          <p:nvPr/>
        </p:nvSpPr>
        <p:spPr>
          <a:xfrm>
            <a:off x="877691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ED3C827-A6B8-4438-B2DA-692A80633073}"/>
              </a:ext>
            </a:extLst>
          </p:cNvPr>
          <p:cNvSpPr/>
          <p:nvPr/>
        </p:nvSpPr>
        <p:spPr>
          <a:xfrm>
            <a:off x="9188368" y="3018787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D7B6D7-C5C7-4AA5-810F-2657FD58D4F4}"/>
              </a:ext>
            </a:extLst>
          </p:cNvPr>
          <p:cNvSpPr/>
          <p:nvPr/>
        </p:nvSpPr>
        <p:spPr>
          <a:xfrm>
            <a:off x="959982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A99725-73F6-4AEF-A9CC-47DE6A0CA93C}"/>
              </a:ext>
            </a:extLst>
          </p:cNvPr>
          <p:cNvSpPr/>
          <p:nvPr/>
        </p:nvSpPr>
        <p:spPr>
          <a:xfrm>
            <a:off x="2907717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22057CF-104C-4E61-B6F3-CD4122051109}"/>
              </a:ext>
            </a:extLst>
          </p:cNvPr>
          <p:cNvSpPr/>
          <p:nvPr/>
        </p:nvSpPr>
        <p:spPr>
          <a:xfrm>
            <a:off x="3319172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FEC7A39-DBE3-42C1-9515-0EFA17977B0E}"/>
              </a:ext>
            </a:extLst>
          </p:cNvPr>
          <p:cNvSpPr/>
          <p:nvPr/>
        </p:nvSpPr>
        <p:spPr>
          <a:xfrm>
            <a:off x="3730626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3D241FD-0343-4692-BD7C-CD2DD7AF9DDF}"/>
              </a:ext>
            </a:extLst>
          </p:cNvPr>
          <p:cNvSpPr/>
          <p:nvPr/>
        </p:nvSpPr>
        <p:spPr>
          <a:xfrm>
            <a:off x="4142081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D892EA5-F982-4F0B-AB04-CC2E8B9CDE6B}"/>
              </a:ext>
            </a:extLst>
          </p:cNvPr>
          <p:cNvSpPr/>
          <p:nvPr/>
        </p:nvSpPr>
        <p:spPr>
          <a:xfrm>
            <a:off x="4683184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148B45E-8362-4299-B870-E06888FB2007}"/>
              </a:ext>
            </a:extLst>
          </p:cNvPr>
          <p:cNvSpPr/>
          <p:nvPr/>
        </p:nvSpPr>
        <p:spPr>
          <a:xfrm>
            <a:off x="5094639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AED131-19A2-45F7-8BF4-2BCB5707F150}"/>
              </a:ext>
            </a:extLst>
          </p:cNvPr>
          <p:cNvSpPr/>
          <p:nvPr/>
        </p:nvSpPr>
        <p:spPr>
          <a:xfrm>
            <a:off x="5506093" y="3018786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95D7F3F-1B7F-4EA2-92AB-5D5309539601}"/>
              </a:ext>
            </a:extLst>
          </p:cNvPr>
          <p:cNvSpPr/>
          <p:nvPr/>
        </p:nvSpPr>
        <p:spPr>
          <a:xfrm>
            <a:off x="5917548" y="3018785"/>
            <a:ext cx="411455" cy="634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89AB65-09C8-4335-A129-611D9F86C8E5}"/>
              </a:ext>
            </a:extLst>
          </p:cNvPr>
          <p:cNvSpPr txBox="1"/>
          <p:nvPr/>
        </p:nvSpPr>
        <p:spPr>
          <a:xfrm>
            <a:off x="-7360" y="228937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(1,2,2,2,4)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70C846-0F64-45EF-AB04-925E33034493}"/>
              </a:ext>
            </a:extLst>
          </p:cNvPr>
          <p:cNvSpPr/>
          <p:nvPr/>
        </p:nvSpPr>
        <p:spPr>
          <a:xfrm>
            <a:off x="4217993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A3C714-840C-43C2-8CCC-5C92A0FD6BCE}"/>
              </a:ext>
            </a:extLst>
          </p:cNvPr>
          <p:cNvSpPr/>
          <p:nvPr/>
        </p:nvSpPr>
        <p:spPr>
          <a:xfrm>
            <a:off x="4630337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06CA7E-B0E6-44D9-AD0D-DB9FBEE7DD60}"/>
              </a:ext>
            </a:extLst>
          </p:cNvPr>
          <p:cNvSpPr/>
          <p:nvPr/>
        </p:nvSpPr>
        <p:spPr>
          <a:xfrm>
            <a:off x="5042681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B053FD4-22C0-4A67-BBA7-6795B50559AD}"/>
              </a:ext>
            </a:extLst>
          </p:cNvPr>
          <p:cNvSpPr/>
          <p:nvPr/>
        </p:nvSpPr>
        <p:spPr>
          <a:xfrm>
            <a:off x="5455025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E99B7F-C24D-48A6-AA76-5E258032B57C}"/>
              </a:ext>
            </a:extLst>
          </p:cNvPr>
          <p:cNvSpPr/>
          <p:nvPr/>
        </p:nvSpPr>
        <p:spPr>
          <a:xfrm>
            <a:off x="3805649" y="457365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FAD022C-F0A2-455A-AE24-9B3601BEA03D}"/>
              </a:ext>
            </a:extLst>
          </p:cNvPr>
          <p:cNvSpPr/>
          <p:nvPr/>
        </p:nvSpPr>
        <p:spPr>
          <a:xfrm>
            <a:off x="3805649" y="496968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C0DA050-35C9-4E56-83F1-DBB4E0EDEAF8}"/>
              </a:ext>
            </a:extLst>
          </p:cNvPr>
          <p:cNvSpPr/>
          <p:nvPr/>
        </p:nvSpPr>
        <p:spPr>
          <a:xfrm>
            <a:off x="3805649" y="53657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DCFF25B-44FE-439F-9507-A20A4A859E5F}"/>
              </a:ext>
            </a:extLst>
          </p:cNvPr>
          <p:cNvSpPr/>
          <p:nvPr/>
        </p:nvSpPr>
        <p:spPr>
          <a:xfrm>
            <a:off x="3805649" y="57617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F52B7D5-458E-4DB2-BED2-4BFBE7AE2E2E}"/>
              </a:ext>
            </a:extLst>
          </p:cNvPr>
          <p:cNvSpPr/>
          <p:nvPr/>
        </p:nvSpPr>
        <p:spPr>
          <a:xfrm>
            <a:off x="4189634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DA8FC4D-28BF-4D6C-BDA0-B06F7775A17D}"/>
              </a:ext>
            </a:extLst>
          </p:cNvPr>
          <p:cNvSpPr/>
          <p:nvPr/>
        </p:nvSpPr>
        <p:spPr>
          <a:xfrm>
            <a:off x="4601978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5677CCE-CF30-466F-B380-D5D3D478BAEA}"/>
              </a:ext>
            </a:extLst>
          </p:cNvPr>
          <p:cNvSpPr/>
          <p:nvPr/>
        </p:nvSpPr>
        <p:spPr>
          <a:xfrm>
            <a:off x="5014322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E00C42C-8505-4102-8E42-D21F1253212F}"/>
              </a:ext>
            </a:extLst>
          </p:cNvPr>
          <p:cNvSpPr/>
          <p:nvPr/>
        </p:nvSpPr>
        <p:spPr>
          <a:xfrm>
            <a:off x="5426666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441507-906E-4BAE-90C4-92AE4515B339}"/>
              </a:ext>
            </a:extLst>
          </p:cNvPr>
          <p:cNvSpPr/>
          <p:nvPr/>
        </p:nvSpPr>
        <p:spPr>
          <a:xfrm>
            <a:off x="4189634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CA94C89-61A3-4BC6-B2E1-3C567DEA24F6}"/>
              </a:ext>
            </a:extLst>
          </p:cNvPr>
          <p:cNvSpPr/>
          <p:nvPr/>
        </p:nvSpPr>
        <p:spPr>
          <a:xfrm>
            <a:off x="4601978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72FAAFD-0EB4-4234-B3F6-23346940707B}"/>
              </a:ext>
            </a:extLst>
          </p:cNvPr>
          <p:cNvSpPr/>
          <p:nvPr/>
        </p:nvSpPr>
        <p:spPr>
          <a:xfrm>
            <a:off x="5014322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1287E85-E731-4586-8BCE-50A9DC976C5F}"/>
              </a:ext>
            </a:extLst>
          </p:cNvPr>
          <p:cNvSpPr/>
          <p:nvPr/>
        </p:nvSpPr>
        <p:spPr>
          <a:xfrm>
            <a:off x="5426666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AA52698-7C5B-4CD8-BD77-D9F9C64D300E}"/>
              </a:ext>
            </a:extLst>
          </p:cNvPr>
          <p:cNvSpPr/>
          <p:nvPr/>
        </p:nvSpPr>
        <p:spPr>
          <a:xfrm>
            <a:off x="4189634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C9D4925-2C66-4AE6-8968-3261EAFD817F}"/>
              </a:ext>
            </a:extLst>
          </p:cNvPr>
          <p:cNvSpPr/>
          <p:nvPr/>
        </p:nvSpPr>
        <p:spPr>
          <a:xfrm>
            <a:off x="4601978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6BE3CF-5A25-4BC6-946A-FCEE9010D599}"/>
              </a:ext>
            </a:extLst>
          </p:cNvPr>
          <p:cNvSpPr/>
          <p:nvPr/>
        </p:nvSpPr>
        <p:spPr>
          <a:xfrm>
            <a:off x="5014322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15A01A-6A17-497D-9E1E-DB98DAA6EC31}"/>
              </a:ext>
            </a:extLst>
          </p:cNvPr>
          <p:cNvSpPr/>
          <p:nvPr/>
        </p:nvSpPr>
        <p:spPr>
          <a:xfrm>
            <a:off x="5426666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7CF69ED-2D86-469C-AA6A-AC2B90F133D8}"/>
              </a:ext>
            </a:extLst>
          </p:cNvPr>
          <p:cNvSpPr/>
          <p:nvPr/>
        </p:nvSpPr>
        <p:spPr>
          <a:xfrm>
            <a:off x="4189634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B90BB13-7D0D-4BBF-A15A-671E30802616}"/>
              </a:ext>
            </a:extLst>
          </p:cNvPr>
          <p:cNvSpPr/>
          <p:nvPr/>
        </p:nvSpPr>
        <p:spPr>
          <a:xfrm>
            <a:off x="4601978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2BDDEC0-6902-4347-B45B-06A9401FF7F6}"/>
              </a:ext>
            </a:extLst>
          </p:cNvPr>
          <p:cNvSpPr/>
          <p:nvPr/>
        </p:nvSpPr>
        <p:spPr>
          <a:xfrm>
            <a:off x="5014322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0B12F7F-904E-4477-B833-851A41FA33FD}"/>
              </a:ext>
            </a:extLst>
          </p:cNvPr>
          <p:cNvSpPr/>
          <p:nvPr/>
        </p:nvSpPr>
        <p:spPr>
          <a:xfrm>
            <a:off x="5426666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136FF3B-2D23-4561-8603-F73C25AFC256}"/>
              </a:ext>
            </a:extLst>
          </p:cNvPr>
          <p:cNvSpPr/>
          <p:nvPr/>
        </p:nvSpPr>
        <p:spPr>
          <a:xfrm>
            <a:off x="5867679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4F5EDA7-5946-42C2-A52D-09B0E51C1D1E}"/>
              </a:ext>
            </a:extLst>
          </p:cNvPr>
          <p:cNvSpPr/>
          <p:nvPr/>
        </p:nvSpPr>
        <p:spPr>
          <a:xfrm>
            <a:off x="6280023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E4C68BB-8184-4938-8167-558185D75587}"/>
              </a:ext>
            </a:extLst>
          </p:cNvPr>
          <p:cNvSpPr/>
          <p:nvPr/>
        </p:nvSpPr>
        <p:spPr>
          <a:xfrm>
            <a:off x="6692367" y="456445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B86A64E-BAEF-43F9-8012-AEB1CB38DF40}"/>
              </a:ext>
            </a:extLst>
          </p:cNvPr>
          <p:cNvSpPr/>
          <p:nvPr/>
        </p:nvSpPr>
        <p:spPr>
          <a:xfrm>
            <a:off x="7104711" y="456445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92EABFC-F170-4C95-8CFD-AEE91172B1A1}"/>
              </a:ext>
            </a:extLst>
          </p:cNvPr>
          <p:cNvSpPr/>
          <p:nvPr/>
        </p:nvSpPr>
        <p:spPr>
          <a:xfrm>
            <a:off x="5867679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A260E18-0B0B-4116-92F6-384A9D425CE1}"/>
              </a:ext>
            </a:extLst>
          </p:cNvPr>
          <p:cNvSpPr/>
          <p:nvPr/>
        </p:nvSpPr>
        <p:spPr>
          <a:xfrm>
            <a:off x="6280023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01F496-E116-44A0-AF6E-8D31661BB57B}"/>
              </a:ext>
            </a:extLst>
          </p:cNvPr>
          <p:cNvSpPr/>
          <p:nvPr/>
        </p:nvSpPr>
        <p:spPr>
          <a:xfrm>
            <a:off x="6692367" y="496048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9C6B59D-5894-4A91-ADCC-8CF15318C0F6}"/>
              </a:ext>
            </a:extLst>
          </p:cNvPr>
          <p:cNvSpPr/>
          <p:nvPr/>
        </p:nvSpPr>
        <p:spPr>
          <a:xfrm>
            <a:off x="7104711" y="4960482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DB96CEE-92B5-4CCA-AEED-090676D38091}"/>
              </a:ext>
            </a:extLst>
          </p:cNvPr>
          <p:cNvSpPr/>
          <p:nvPr/>
        </p:nvSpPr>
        <p:spPr>
          <a:xfrm>
            <a:off x="5867679" y="535650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6A854A-E33B-46A4-B0C1-3F300E6CF9F3}"/>
              </a:ext>
            </a:extLst>
          </p:cNvPr>
          <p:cNvSpPr/>
          <p:nvPr/>
        </p:nvSpPr>
        <p:spPr>
          <a:xfrm>
            <a:off x="6280023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DD97FA6-6DA1-4F76-92E9-E80EBA317E25}"/>
              </a:ext>
            </a:extLst>
          </p:cNvPr>
          <p:cNvSpPr/>
          <p:nvPr/>
        </p:nvSpPr>
        <p:spPr>
          <a:xfrm>
            <a:off x="6692367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E62A528-06F8-4D14-BE10-ADCD8C52D4A8}"/>
              </a:ext>
            </a:extLst>
          </p:cNvPr>
          <p:cNvSpPr/>
          <p:nvPr/>
        </p:nvSpPr>
        <p:spPr>
          <a:xfrm>
            <a:off x="7104711" y="535650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6D83666-91CA-4BD5-B783-8639F875FB1E}"/>
              </a:ext>
            </a:extLst>
          </p:cNvPr>
          <p:cNvSpPr/>
          <p:nvPr/>
        </p:nvSpPr>
        <p:spPr>
          <a:xfrm>
            <a:off x="5867679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DA87CE-B842-49A0-8D3B-92B6B296F523}"/>
              </a:ext>
            </a:extLst>
          </p:cNvPr>
          <p:cNvSpPr/>
          <p:nvPr/>
        </p:nvSpPr>
        <p:spPr>
          <a:xfrm>
            <a:off x="6280023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54EF62A-595A-4DAD-B337-A8E3D3AB4322}"/>
              </a:ext>
            </a:extLst>
          </p:cNvPr>
          <p:cNvSpPr/>
          <p:nvPr/>
        </p:nvSpPr>
        <p:spPr>
          <a:xfrm>
            <a:off x="6692367" y="575253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9CC1BDF-10BC-4928-8544-A01C867C0E70}"/>
              </a:ext>
            </a:extLst>
          </p:cNvPr>
          <p:cNvSpPr/>
          <p:nvPr/>
        </p:nvSpPr>
        <p:spPr>
          <a:xfrm>
            <a:off x="7104711" y="575253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C6594BE-499B-4B88-A218-72B710B55D6B}"/>
              </a:ext>
            </a:extLst>
          </p:cNvPr>
          <p:cNvSpPr/>
          <p:nvPr/>
        </p:nvSpPr>
        <p:spPr>
          <a:xfrm>
            <a:off x="5875052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85CE6E8-C8D8-4C31-B6C1-0E592B4FB475}"/>
              </a:ext>
            </a:extLst>
          </p:cNvPr>
          <p:cNvSpPr/>
          <p:nvPr/>
        </p:nvSpPr>
        <p:spPr>
          <a:xfrm>
            <a:off x="6287396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165F948-3F5A-48D3-8E69-B873F1A8A979}"/>
              </a:ext>
            </a:extLst>
          </p:cNvPr>
          <p:cNvSpPr/>
          <p:nvPr/>
        </p:nvSpPr>
        <p:spPr>
          <a:xfrm>
            <a:off x="6699740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6FBC434-61DB-480B-8873-41DDCF76FF09}"/>
              </a:ext>
            </a:extLst>
          </p:cNvPr>
          <p:cNvSpPr/>
          <p:nvPr/>
        </p:nvSpPr>
        <p:spPr>
          <a:xfrm>
            <a:off x="7112084" y="414499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E6A468E-9339-44BB-97CC-24E6A79A63CD}"/>
              </a:ext>
            </a:extLst>
          </p:cNvPr>
          <p:cNvSpPr txBox="1"/>
          <p:nvPr/>
        </p:nvSpPr>
        <p:spPr>
          <a:xfrm>
            <a:off x="-125558" y="51925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0CB0B79-9728-4982-98C0-49A64F46317B}"/>
              </a:ext>
            </a:extLst>
          </p:cNvPr>
          <p:cNvSpPr/>
          <p:nvPr/>
        </p:nvSpPr>
        <p:spPr>
          <a:xfrm>
            <a:off x="947373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F880E7F-8FFA-4925-B8F5-58057850DCD0}"/>
              </a:ext>
            </a:extLst>
          </p:cNvPr>
          <p:cNvSpPr/>
          <p:nvPr/>
        </p:nvSpPr>
        <p:spPr>
          <a:xfrm>
            <a:off x="1292684" y="4042296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7865611-D901-4983-ABCF-EE3A09E051C2}"/>
              </a:ext>
            </a:extLst>
          </p:cNvPr>
          <p:cNvSpPr/>
          <p:nvPr/>
        </p:nvSpPr>
        <p:spPr>
          <a:xfrm>
            <a:off x="1637996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F4FBE78-4FA0-4A54-A1E9-A011AF34A713}"/>
              </a:ext>
            </a:extLst>
          </p:cNvPr>
          <p:cNvSpPr/>
          <p:nvPr/>
        </p:nvSpPr>
        <p:spPr>
          <a:xfrm>
            <a:off x="1983307" y="4042296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95C8FB-D607-43FA-AE73-E8265EBA9FEF}"/>
              </a:ext>
            </a:extLst>
          </p:cNvPr>
          <p:cNvSpPr/>
          <p:nvPr/>
        </p:nvSpPr>
        <p:spPr>
          <a:xfrm>
            <a:off x="947373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0EE7331-6966-4EA0-9FB9-D1B3DEECA645}"/>
              </a:ext>
            </a:extLst>
          </p:cNvPr>
          <p:cNvSpPr/>
          <p:nvPr/>
        </p:nvSpPr>
        <p:spPr>
          <a:xfrm>
            <a:off x="1292684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88FC40C-FDDF-4078-B4A3-351A858EF257}"/>
              </a:ext>
            </a:extLst>
          </p:cNvPr>
          <p:cNvSpPr/>
          <p:nvPr/>
        </p:nvSpPr>
        <p:spPr>
          <a:xfrm>
            <a:off x="1637996" y="4387607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66C23F6-036B-4F8D-A9EF-04D6FB00F4F9}"/>
              </a:ext>
            </a:extLst>
          </p:cNvPr>
          <p:cNvSpPr/>
          <p:nvPr/>
        </p:nvSpPr>
        <p:spPr>
          <a:xfrm>
            <a:off x="1983307" y="4387607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4A3FC0F-67A9-434A-A873-3D95321477E0}"/>
              </a:ext>
            </a:extLst>
          </p:cNvPr>
          <p:cNvSpPr/>
          <p:nvPr/>
        </p:nvSpPr>
        <p:spPr>
          <a:xfrm>
            <a:off x="947373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0EB84E3-010B-480A-B820-C67EAA8507E5}"/>
              </a:ext>
            </a:extLst>
          </p:cNvPr>
          <p:cNvSpPr/>
          <p:nvPr/>
        </p:nvSpPr>
        <p:spPr>
          <a:xfrm>
            <a:off x="1292684" y="4732919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0D7F6-2C9A-4804-9F22-8208FFE96FAE}"/>
              </a:ext>
            </a:extLst>
          </p:cNvPr>
          <p:cNvSpPr/>
          <p:nvPr/>
        </p:nvSpPr>
        <p:spPr>
          <a:xfrm>
            <a:off x="1637996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EE7E56D-02B0-40CB-9BD9-46870D527ECE}"/>
              </a:ext>
            </a:extLst>
          </p:cNvPr>
          <p:cNvSpPr/>
          <p:nvPr/>
        </p:nvSpPr>
        <p:spPr>
          <a:xfrm>
            <a:off x="1983307" y="4732919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D212131-EF17-4A06-810D-46FFD208A381}"/>
              </a:ext>
            </a:extLst>
          </p:cNvPr>
          <p:cNvSpPr/>
          <p:nvPr/>
        </p:nvSpPr>
        <p:spPr>
          <a:xfrm>
            <a:off x="947373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E187EEB-A92C-4D1D-BBDE-6BD056D0FA70}"/>
              </a:ext>
            </a:extLst>
          </p:cNvPr>
          <p:cNvSpPr/>
          <p:nvPr/>
        </p:nvSpPr>
        <p:spPr>
          <a:xfrm>
            <a:off x="1292684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240BCE0-8CAD-41FE-BEB5-CF0BED49445D}"/>
              </a:ext>
            </a:extLst>
          </p:cNvPr>
          <p:cNvSpPr/>
          <p:nvPr/>
        </p:nvSpPr>
        <p:spPr>
          <a:xfrm>
            <a:off x="1637996" y="5078230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C2D845-D6B2-44BD-83FB-BDF6D4768991}"/>
              </a:ext>
            </a:extLst>
          </p:cNvPr>
          <p:cNvSpPr/>
          <p:nvPr/>
        </p:nvSpPr>
        <p:spPr>
          <a:xfrm>
            <a:off x="1983307" y="5078230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419F128-3565-4E73-ACD4-0D68A78B4C0A}"/>
              </a:ext>
            </a:extLst>
          </p:cNvPr>
          <p:cNvSpPr/>
          <p:nvPr/>
        </p:nvSpPr>
        <p:spPr>
          <a:xfrm>
            <a:off x="947373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D40514A-80DB-411E-82C2-14532DFCA88F}"/>
              </a:ext>
            </a:extLst>
          </p:cNvPr>
          <p:cNvSpPr/>
          <p:nvPr/>
        </p:nvSpPr>
        <p:spPr>
          <a:xfrm>
            <a:off x="1292684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F0BE-2796-493C-81B7-830AAA526AD5}"/>
              </a:ext>
            </a:extLst>
          </p:cNvPr>
          <p:cNvSpPr/>
          <p:nvPr/>
        </p:nvSpPr>
        <p:spPr>
          <a:xfrm>
            <a:off x="1637996" y="5423541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D2EFFE4-1E43-46F2-BC5A-3B3877BF30A1}"/>
              </a:ext>
            </a:extLst>
          </p:cNvPr>
          <p:cNvSpPr/>
          <p:nvPr/>
        </p:nvSpPr>
        <p:spPr>
          <a:xfrm>
            <a:off x="1983307" y="5423541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3000EC0-0B7E-48DE-8894-379D59E28415}"/>
              </a:ext>
            </a:extLst>
          </p:cNvPr>
          <p:cNvSpPr/>
          <p:nvPr/>
        </p:nvSpPr>
        <p:spPr>
          <a:xfrm>
            <a:off x="947373" y="5768852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907291C-5B33-425F-A040-DF26DC8797AF}"/>
              </a:ext>
            </a:extLst>
          </p:cNvPr>
          <p:cNvSpPr/>
          <p:nvPr/>
        </p:nvSpPr>
        <p:spPr>
          <a:xfrm>
            <a:off x="1292684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393D4EB-E45A-415E-B60E-C1248D35C6ED}"/>
              </a:ext>
            </a:extLst>
          </p:cNvPr>
          <p:cNvSpPr/>
          <p:nvPr/>
        </p:nvSpPr>
        <p:spPr>
          <a:xfrm>
            <a:off x="1637996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1EF7C62-56DB-4FD2-8FF2-928A431A5769}"/>
              </a:ext>
            </a:extLst>
          </p:cNvPr>
          <p:cNvSpPr/>
          <p:nvPr/>
        </p:nvSpPr>
        <p:spPr>
          <a:xfrm>
            <a:off x="1983307" y="5768852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8A87E42-C956-4F51-BE84-D2DD7C273CDD}"/>
              </a:ext>
            </a:extLst>
          </p:cNvPr>
          <p:cNvSpPr/>
          <p:nvPr/>
        </p:nvSpPr>
        <p:spPr>
          <a:xfrm>
            <a:off x="947373" y="6114164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F16B440-2051-483F-8F35-B9E032737220}"/>
              </a:ext>
            </a:extLst>
          </p:cNvPr>
          <p:cNvSpPr/>
          <p:nvPr/>
        </p:nvSpPr>
        <p:spPr>
          <a:xfrm>
            <a:off x="1292684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28493DF-15AC-417E-8488-E6857EB992D6}"/>
              </a:ext>
            </a:extLst>
          </p:cNvPr>
          <p:cNvSpPr/>
          <p:nvPr/>
        </p:nvSpPr>
        <p:spPr>
          <a:xfrm>
            <a:off x="1637996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6AE7471-6CFD-434A-AC0F-9F30C0C9608B}"/>
              </a:ext>
            </a:extLst>
          </p:cNvPr>
          <p:cNvSpPr/>
          <p:nvPr/>
        </p:nvSpPr>
        <p:spPr>
          <a:xfrm>
            <a:off x="1983307" y="6114164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8B3C49F-9418-4757-8EC8-689C0E7AA174}"/>
              </a:ext>
            </a:extLst>
          </p:cNvPr>
          <p:cNvSpPr/>
          <p:nvPr/>
        </p:nvSpPr>
        <p:spPr>
          <a:xfrm>
            <a:off x="947373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68DDFB40-A4BE-4AD0-A25F-B1739A69D373}"/>
              </a:ext>
            </a:extLst>
          </p:cNvPr>
          <p:cNvSpPr/>
          <p:nvPr/>
        </p:nvSpPr>
        <p:spPr>
          <a:xfrm>
            <a:off x="1292684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DEF7B55-7D9A-4EA3-AE3A-B7CED7AFB30C}"/>
              </a:ext>
            </a:extLst>
          </p:cNvPr>
          <p:cNvSpPr/>
          <p:nvPr/>
        </p:nvSpPr>
        <p:spPr>
          <a:xfrm>
            <a:off x="1637996" y="6459475"/>
            <a:ext cx="345311" cy="34531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595FB77-0070-40D3-82C9-C779D903ACD6}"/>
              </a:ext>
            </a:extLst>
          </p:cNvPr>
          <p:cNvSpPr/>
          <p:nvPr/>
        </p:nvSpPr>
        <p:spPr>
          <a:xfrm>
            <a:off x="1983307" y="6459475"/>
            <a:ext cx="345311" cy="34531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1A94BFB-1CBC-4CD5-B183-F3F0897CCEE0}"/>
              </a:ext>
            </a:extLst>
          </p:cNvPr>
          <p:cNvSpPr/>
          <p:nvPr/>
        </p:nvSpPr>
        <p:spPr>
          <a:xfrm>
            <a:off x="2907715" y="4976800"/>
            <a:ext cx="676579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FC69727-3F81-4651-99A6-98018759871A}"/>
              </a:ext>
            </a:extLst>
          </p:cNvPr>
          <p:cNvSpPr txBox="1"/>
          <p:nvPr/>
        </p:nvSpPr>
        <p:spPr>
          <a:xfrm>
            <a:off x="5014322" y="6148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3A3B8-D81C-4A01-966A-1817A70BABC1}"/>
              </a:ext>
            </a:extLst>
          </p:cNvPr>
          <p:cNvSpPr/>
          <p:nvPr/>
        </p:nvSpPr>
        <p:spPr>
          <a:xfrm>
            <a:off x="7949172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DB94314-4574-4678-8AE7-F6AEB1D4A00B}"/>
              </a:ext>
            </a:extLst>
          </p:cNvPr>
          <p:cNvSpPr/>
          <p:nvPr/>
        </p:nvSpPr>
        <p:spPr>
          <a:xfrm>
            <a:off x="8378043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12B4209-76D9-4C6C-87D5-89213BCCBCD6}"/>
              </a:ext>
            </a:extLst>
          </p:cNvPr>
          <p:cNvSpPr/>
          <p:nvPr/>
        </p:nvSpPr>
        <p:spPr>
          <a:xfrm>
            <a:off x="8806913" y="45114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457A23B-C2F9-46C1-8064-68FB5013EBBE}"/>
              </a:ext>
            </a:extLst>
          </p:cNvPr>
          <p:cNvSpPr/>
          <p:nvPr/>
        </p:nvSpPr>
        <p:spPr>
          <a:xfrm>
            <a:off x="9235785" y="45114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B71598F-DADF-4D64-BBFD-0F6B88FB0862}"/>
              </a:ext>
            </a:extLst>
          </p:cNvPr>
          <p:cNvSpPr/>
          <p:nvPr/>
        </p:nvSpPr>
        <p:spPr>
          <a:xfrm>
            <a:off x="7949172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A8C6D6A-AC06-4B97-BC3A-DF00C2AC5573}"/>
              </a:ext>
            </a:extLst>
          </p:cNvPr>
          <p:cNvSpPr/>
          <p:nvPr/>
        </p:nvSpPr>
        <p:spPr>
          <a:xfrm>
            <a:off x="837804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03EEE11-8D16-498B-8D0B-90561226DBE0}"/>
              </a:ext>
            </a:extLst>
          </p:cNvPr>
          <p:cNvSpPr/>
          <p:nvPr/>
        </p:nvSpPr>
        <p:spPr>
          <a:xfrm>
            <a:off x="8806913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7BA89EBF-D3A4-4AF3-8B49-5D52FA0B06FC}"/>
              </a:ext>
            </a:extLst>
          </p:cNvPr>
          <p:cNvSpPr/>
          <p:nvPr/>
        </p:nvSpPr>
        <p:spPr>
          <a:xfrm>
            <a:off x="9235785" y="493367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40DD3B0-0DAE-48C9-B1A2-13EAB0F21F44}"/>
              </a:ext>
            </a:extLst>
          </p:cNvPr>
          <p:cNvSpPr/>
          <p:nvPr/>
        </p:nvSpPr>
        <p:spPr>
          <a:xfrm>
            <a:off x="7949172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F19B369-01AD-4144-A4F5-4904CF5D5DC3}"/>
              </a:ext>
            </a:extLst>
          </p:cNvPr>
          <p:cNvSpPr/>
          <p:nvPr/>
        </p:nvSpPr>
        <p:spPr>
          <a:xfrm>
            <a:off x="8378043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5122F69-A878-491C-9A7B-AB5E61221790}"/>
              </a:ext>
            </a:extLst>
          </p:cNvPr>
          <p:cNvSpPr/>
          <p:nvPr/>
        </p:nvSpPr>
        <p:spPr>
          <a:xfrm>
            <a:off x="8806913" y="535586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B601249-E8DE-4D3D-A2A2-1BD84BF90E18}"/>
              </a:ext>
            </a:extLst>
          </p:cNvPr>
          <p:cNvSpPr/>
          <p:nvPr/>
        </p:nvSpPr>
        <p:spPr>
          <a:xfrm>
            <a:off x="9235785" y="535586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2B42D74-0CC7-4436-ADB9-D9E9D43CFE08}"/>
              </a:ext>
            </a:extLst>
          </p:cNvPr>
          <p:cNvSpPr/>
          <p:nvPr/>
        </p:nvSpPr>
        <p:spPr>
          <a:xfrm>
            <a:off x="7949172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1FD292E-A487-4973-B979-428C4A6CBDF0}"/>
              </a:ext>
            </a:extLst>
          </p:cNvPr>
          <p:cNvSpPr/>
          <p:nvPr/>
        </p:nvSpPr>
        <p:spPr>
          <a:xfrm>
            <a:off x="8378043" y="577805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FF9B9CA8-56D4-47FC-A464-6FD23C061DFD}"/>
              </a:ext>
            </a:extLst>
          </p:cNvPr>
          <p:cNvSpPr/>
          <p:nvPr/>
        </p:nvSpPr>
        <p:spPr>
          <a:xfrm>
            <a:off x="8806913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DA0E8D11-654D-4EC2-86EF-0F98BC6BCDC3}"/>
              </a:ext>
            </a:extLst>
          </p:cNvPr>
          <p:cNvSpPr/>
          <p:nvPr/>
        </p:nvSpPr>
        <p:spPr>
          <a:xfrm>
            <a:off x="9235785" y="577805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6394617-A078-4A02-BBA6-4E69F67E2EB8}"/>
              </a:ext>
            </a:extLst>
          </p:cNvPr>
          <p:cNvSpPr/>
          <p:nvPr/>
        </p:nvSpPr>
        <p:spPr>
          <a:xfrm>
            <a:off x="9770256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6780AA6-A79A-4182-AF34-F121D845386F}"/>
              </a:ext>
            </a:extLst>
          </p:cNvPr>
          <p:cNvSpPr/>
          <p:nvPr/>
        </p:nvSpPr>
        <p:spPr>
          <a:xfrm>
            <a:off x="1019912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DDA166C-C92E-4B32-8B5D-76EF710DA535}"/>
              </a:ext>
            </a:extLst>
          </p:cNvPr>
          <p:cNvSpPr/>
          <p:nvPr/>
        </p:nvSpPr>
        <p:spPr>
          <a:xfrm>
            <a:off x="10627997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7647FAE-0CF1-4701-B981-C1AA23B080EF}"/>
              </a:ext>
            </a:extLst>
          </p:cNvPr>
          <p:cNvSpPr/>
          <p:nvPr/>
        </p:nvSpPr>
        <p:spPr>
          <a:xfrm>
            <a:off x="11056869" y="45048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94EBACD-4144-4E14-991B-C5FF012D41A4}"/>
              </a:ext>
            </a:extLst>
          </p:cNvPr>
          <p:cNvSpPr/>
          <p:nvPr/>
        </p:nvSpPr>
        <p:spPr>
          <a:xfrm>
            <a:off x="9770256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59FFB93E-443E-43DA-BF3A-E5530B1764BF}"/>
              </a:ext>
            </a:extLst>
          </p:cNvPr>
          <p:cNvSpPr/>
          <p:nvPr/>
        </p:nvSpPr>
        <p:spPr>
          <a:xfrm>
            <a:off x="1019912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EBA659B6-9167-4DD4-A6A4-E667914B7A22}"/>
              </a:ext>
            </a:extLst>
          </p:cNvPr>
          <p:cNvSpPr/>
          <p:nvPr/>
        </p:nvSpPr>
        <p:spPr>
          <a:xfrm>
            <a:off x="10627997" y="492699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DBC6330F-4C5D-429E-AEFA-8BE244356C69}"/>
              </a:ext>
            </a:extLst>
          </p:cNvPr>
          <p:cNvSpPr/>
          <p:nvPr/>
        </p:nvSpPr>
        <p:spPr>
          <a:xfrm>
            <a:off x="11056869" y="4926995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8A4D2CE-5F24-4250-896E-9935643B7B97}"/>
              </a:ext>
            </a:extLst>
          </p:cNvPr>
          <p:cNvSpPr/>
          <p:nvPr/>
        </p:nvSpPr>
        <p:spPr>
          <a:xfrm>
            <a:off x="9770256" y="5349184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26E0173-A6A1-4B19-A59A-02080A2A450B}"/>
              </a:ext>
            </a:extLst>
          </p:cNvPr>
          <p:cNvSpPr/>
          <p:nvPr/>
        </p:nvSpPr>
        <p:spPr>
          <a:xfrm>
            <a:off x="1019912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CB4DCE3-76E5-46E8-A2E2-5FB7ABC7FAFA}"/>
              </a:ext>
            </a:extLst>
          </p:cNvPr>
          <p:cNvSpPr/>
          <p:nvPr/>
        </p:nvSpPr>
        <p:spPr>
          <a:xfrm>
            <a:off x="10627997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B28FDA1-3E81-4230-8F6E-98BBDA891003}"/>
              </a:ext>
            </a:extLst>
          </p:cNvPr>
          <p:cNvSpPr/>
          <p:nvPr/>
        </p:nvSpPr>
        <p:spPr>
          <a:xfrm>
            <a:off x="11056869" y="5349184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9724C6F-A39B-4B7C-A7B6-B95B04C03DE0}"/>
              </a:ext>
            </a:extLst>
          </p:cNvPr>
          <p:cNvSpPr/>
          <p:nvPr/>
        </p:nvSpPr>
        <p:spPr>
          <a:xfrm>
            <a:off x="9770256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7E27DDAA-CDC3-4E5A-A812-FC4B76388F52}"/>
              </a:ext>
            </a:extLst>
          </p:cNvPr>
          <p:cNvSpPr/>
          <p:nvPr/>
        </p:nvSpPr>
        <p:spPr>
          <a:xfrm>
            <a:off x="1019912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FC19139-860A-4C8B-A225-02BE4320A848}"/>
              </a:ext>
            </a:extLst>
          </p:cNvPr>
          <p:cNvSpPr/>
          <p:nvPr/>
        </p:nvSpPr>
        <p:spPr>
          <a:xfrm>
            <a:off x="10627997" y="577137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1CDCE5E-648F-4B93-B33C-5785C049FED4}"/>
              </a:ext>
            </a:extLst>
          </p:cNvPr>
          <p:cNvSpPr/>
          <p:nvPr/>
        </p:nvSpPr>
        <p:spPr>
          <a:xfrm>
            <a:off x="11056869" y="5771373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1F341960-7F03-47E2-958D-C14097D7D28C}"/>
              </a:ext>
            </a:extLst>
          </p:cNvPr>
          <p:cNvSpPr/>
          <p:nvPr/>
        </p:nvSpPr>
        <p:spPr>
          <a:xfrm>
            <a:off x="7591109" y="5100664"/>
            <a:ext cx="306683" cy="5443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338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8D0DC-1521-4868-AE28-0FB4690C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39" y="121419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E4180-84C4-4720-B506-AF061A20F888}"/>
              </a:ext>
            </a:extLst>
          </p:cNvPr>
          <p:cNvSpPr txBox="1"/>
          <p:nvPr/>
        </p:nvSpPr>
        <p:spPr>
          <a:xfrm>
            <a:off x="8131889" y="26043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B0BF2-F2B5-4DEC-9F39-56A3AF815766}"/>
              </a:ext>
            </a:extLst>
          </p:cNvPr>
          <p:cNvSpPr txBox="1"/>
          <p:nvPr/>
        </p:nvSpPr>
        <p:spPr>
          <a:xfrm>
            <a:off x="6594053" y="81408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9F1B8-8AA3-4F4B-AC4E-5CEC08F8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" y="4595994"/>
            <a:ext cx="2593442" cy="1906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BFB51-AF24-494B-89BA-AF45FCC6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28" y="4896910"/>
            <a:ext cx="2190499" cy="16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EFE3-C664-42C3-BBD1-7A698BEDBD0C}"/>
              </a:ext>
            </a:extLst>
          </p:cNvPr>
          <p:cNvSpPr txBox="1"/>
          <p:nvPr/>
        </p:nvSpPr>
        <p:spPr>
          <a:xfrm>
            <a:off x="1369671" y="42075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E8AD-E59A-41C5-89EF-71163D9DF80F}"/>
              </a:ext>
            </a:extLst>
          </p:cNvPr>
          <p:cNvSpPr txBox="1"/>
          <p:nvPr/>
        </p:nvSpPr>
        <p:spPr>
          <a:xfrm>
            <a:off x="4695463" y="443840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D7F2F-0BD5-4CCF-8CEE-B3A9B0E802CD}"/>
              </a:ext>
            </a:extLst>
          </p:cNvPr>
          <p:cNvSpPr txBox="1"/>
          <p:nvPr/>
        </p:nvSpPr>
        <p:spPr>
          <a:xfrm>
            <a:off x="4900466" y="17747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40759" y="2417285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465031" y="4976036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4967950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4967951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4967949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74911" y="270293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B86C6-2788-4264-8EFC-019091108C37}"/>
              </a:ext>
            </a:extLst>
          </p:cNvPr>
          <p:cNvSpPr txBox="1"/>
          <p:nvPr/>
        </p:nvSpPr>
        <p:spPr>
          <a:xfrm>
            <a:off x="731997" y="27766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C0A7-2367-422F-82DA-A9B1CA3B8DEC}"/>
              </a:ext>
            </a:extLst>
          </p:cNvPr>
          <p:cNvSpPr txBox="1"/>
          <p:nvPr/>
        </p:nvSpPr>
        <p:spPr>
          <a:xfrm>
            <a:off x="239504" y="1050967"/>
            <a:ext cx="10315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 = SimpleConvNet(input_dim=(1,28,28),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conv_param = {'filter_num': 30, 'filter_size': 5, 'pad': 0, 'stride': 1},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hidden_size=100, output_size=10, weight_init_std=0.01)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80C2D-B873-42A5-86F4-03FED39AC299}"/>
              </a:ext>
            </a:extLst>
          </p:cNvPr>
          <p:cNvSpPr txBox="1"/>
          <p:nvPr/>
        </p:nvSpPr>
        <p:spPr>
          <a:xfrm>
            <a:off x="4400845" y="27766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46288-8C2D-44E5-9580-AA49359FB535}"/>
              </a:ext>
            </a:extLst>
          </p:cNvPr>
          <p:cNvSpPr txBox="1"/>
          <p:nvPr/>
        </p:nvSpPr>
        <p:spPr>
          <a:xfrm>
            <a:off x="-37680" y="313304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6CB5B-0DC3-466E-8F53-0D7ABC829895}"/>
              </a:ext>
            </a:extLst>
          </p:cNvPr>
          <p:cNvSpPr txBox="1"/>
          <p:nvPr/>
        </p:nvSpPr>
        <p:spPr>
          <a:xfrm>
            <a:off x="3545962" y="313304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875C0-5E7D-478B-981D-BFED3BE3705B}"/>
              </a:ext>
            </a:extLst>
          </p:cNvPr>
          <p:cNvSpPr txBox="1"/>
          <p:nvPr/>
        </p:nvSpPr>
        <p:spPr>
          <a:xfrm>
            <a:off x="4035957" y="384879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EFC004-8976-405B-BB40-10EE64AC77EE}"/>
              </a:ext>
            </a:extLst>
          </p:cNvPr>
          <p:cNvSpPr txBox="1"/>
          <p:nvPr/>
        </p:nvSpPr>
        <p:spPr>
          <a:xfrm>
            <a:off x="2031172" y="384071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B38636-F4D2-4F50-A053-3BAE95B06565}"/>
              </a:ext>
            </a:extLst>
          </p:cNvPr>
          <p:cNvSpPr txBox="1"/>
          <p:nvPr/>
        </p:nvSpPr>
        <p:spPr>
          <a:xfrm>
            <a:off x="6012707" y="42877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3B751-F457-459F-99AC-7F1B35F65E61}"/>
              </a:ext>
            </a:extLst>
          </p:cNvPr>
          <p:cNvSpPr txBox="1"/>
          <p:nvPr/>
        </p:nvSpPr>
        <p:spPr>
          <a:xfrm>
            <a:off x="6898762" y="313707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1F196-61EF-4EA3-B57C-DB31E7C2F6F7}"/>
              </a:ext>
            </a:extLst>
          </p:cNvPr>
          <p:cNvSpPr txBox="1"/>
          <p:nvPr/>
        </p:nvSpPr>
        <p:spPr>
          <a:xfrm>
            <a:off x="7174911" y="428774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FD680-0CD8-416F-A47A-912540CE439E}"/>
              </a:ext>
            </a:extLst>
          </p:cNvPr>
          <p:cNvSpPr txBox="1"/>
          <p:nvPr/>
        </p:nvSpPr>
        <p:spPr>
          <a:xfrm>
            <a:off x="8751765" y="309110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(?,10)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F91A9-5BAB-4E77-921B-4C6BC2F4FFBD}"/>
              </a:ext>
            </a:extLst>
          </p:cNvPr>
          <p:cNvCxnSpPr/>
          <p:nvPr/>
        </p:nvCxnSpPr>
        <p:spPr>
          <a:xfrm flipH="1">
            <a:off x="3393617" y="2059393"/>
            <a:ext cx="1091879" cy="1477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790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897694" y="3587719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__init__()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8" name="직선 화살표 연결선 357">
            <a:extLst>
              <a:ext uri="{FF2B5EF4-FFF2-40B4-BE49-F238E27FC236}">
                <a16:creationId xmlns:a16="http://schemas.microsoft.com/office/drawing/2014/main" id="{78C5CF24-9D44-4948-8B87-CAF07A88993D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5D97889C-4A8F-43AF-9C9B-B7368465FF1E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CC14224F-D8BE-44A5-87C5-B19E4C992468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화살표 연결선 366">
            <a:extLst>
              <a:ext uri="{FF2B5EF4-FFF2-40B4-BE49-F238E27FC236}">
                <a16:creationId xmlns:a16="http://schemas.microsoft.com/office/drawing/2014/main" id="{F2CE11E2-F401-46B7-99DF-8269C7BACAE1}"/>
              </a:ext>
            </a:extLst>
          </p:cNvPr>
          <p:cNvCxnSpPr>
            <a:cxnSpLocks/>
            <a:stCxn id="1050" idx="1"/>
            <a:endCxn id="950" idx="1"/>
          </p:cNvCxnSpPr>
          <p:nvPr/>
        </p:nvCxnSpPr>
        <p:spPr>
          <a:xfrm flipH="1" flipV="1">
            <a:off x="3880082" y="3759043"/>
            <a:ext cx="3622289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078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C77F42E-2F1C-46DC-980A-65E19FF71701}"/>
              </a:ext>
            </a:extLst>
          </p:cNvPr>
          <p:cNvSpPr/>
          <p:nvPr/>
        </p:nvSpPr>
        <p:spPr>
          <a:xfrm>
            <a:off x="3272438" y="1517011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51CCF0-99AE-4209-A37B-61E244566954}"/>
              </a:ext>
            </a:extLst>
          </p:cNvPr>
          <p:cNvSpPr/>
          <p:nvPr/>
        </p:nvSpPr>
        <p:spPr>
          <a:xfrm>
            <a:off x="3345744" y="1517010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3D7649E-007A-4AEC-92C5-6F1440B72540}"/>
              </a:ext>
            </a:extLst>
          </p:cNvPr>
          <p:cNvSpPr/>
          <p:nvPr/>
        </p:nvSpPr>
        <p:spPr>
          <a:xfrm>
            <a:off x="3419051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E9E48EC-7F09-4163-9256-012EE175E91E}"/>
              </a:ext>
            </a:extLst>
          </p:cNvPr>
          <p:cNvSpPr/>
          <p:nvPr/>
        </p:nvSpPr>
        <p:spPr>
          <a:xfrm>
            <a:off x="3492357" y="1517009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D52FA40-2298-4A46-BB76-A25D51EDCA79}"/>
              </a:ext>
            </a:extLst>
          </p:cNvPr>
          <p:cNvSpPr/>
          <p:nvPr/>
        </p:nvSpPr>
        <p:spPr>
          <a:xfrm>
            <a:off x="3565664" y="1517008"/>
            <a:ext cx="73306" cy="7330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8C0AB0A-32EB-4196-9B36-6A0061C1DC43}"/>
              </a:ext>
            </a:extLst>
          </p:cNvPr>
          <p:cNvGrpSpPr/>
          <p:nvPr/>
        </p:nvGrpSpPr>
        <p:grpSpPr>
          <a:xfrm>
            <a:off x="3636389" y="1517005"/>
            <a:ext cx="366532" cy="73309"/>
            <a:chOff x="4784203" y="1732340"/>
            <a:chExt cx="559445" cy="111893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1C651D-D17E-4FB1-9DFE-E87590DDFE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A8DA412-9624-4B43-A33F-2B124967A98A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31D06A9-E6A9-47AA-BBE7-A6F0388B58F5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86063D-16CE-4C53-9165-4B32993D90B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4D7F9AD-B923-4219-B027-71291F3DE757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E6EB518-F0D2-49AE-B4B8-BA95DB5595D8}"/>
              </a:ext>
            </a:extLst>
          </p:cNvPr>
          <p:cNvGrpSpPr/>
          <p:nvPr/>
        </p:nvGrpSpPr>
        <p:grpSpPr>
          <a:xfrm>
            <a:off x="4000340" y="1517002"/>
            <a:ext cx="366532" cy="73309"/>
            <a:chOff x="4784203" y="1732340"/>
            <a:chExt cx="559445" cy="111893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295B2A4-AC57-4ADE-A04C-F1ED0897F7FD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6D82404B-9743-4DA8-AE2C-517E37907D79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3B94C30-4AE5-4C37-9552-B4C19651EFD4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E1A61C-B7C0-48C7-B48D-FA7CF380918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62ECFEC-C521-43F2-9026-7A1FE3C9DE1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6A19959-5701-470F-8F23-02BC533CC62A}"/>
              </a:ext>
            </a:extLst>
          </p:cNvPr>
          <p:cNvGrpSpPr/>
          <p:nvPr/>
        </p:nvGrpSpPr>
        <p:grpSpPr>
          <a:xfrm>
            <a:off x="4364291" y="1516999"/>
            <a:ext cx="366532" cy="73309"/>
            <a:chOff x="4784203" y="1732340"/>
            <a:chExt cx="559445" cy="111893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CBDEDBC-CCCD-4E96-A322-121607639017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81FE87EB-6EE7-4D27-9837-2E989927C96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246856F-FDD7-4F55-A594-EDC85C0C6FC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3EAFBD-1925-4BFC-AE43-87FE23C1C29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A9A9040-905D-4F00-9AEE-5D2696756F42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5F8421C-0246-4449-8C73-B111221E2CB8}"/>
              </a:ext>
            </a:extLst>
          </p:cNvPr>
          <p:cNvGrpSpPr/>
          <p:nvPr/>
        </p:nvGrpSpPr>
        <p:grpSpPr>
          <a:xfrm>
            <a:off x="4728242" y="1516996"/>
            <a:ext cx="366532" cy="73309"/>
            <a:chOff x="4784203" y="1732340"/>
            <a:chExt cx="559445" cy="111893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767BD56-C1CC-419D-905C-3D104D9AD0F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F926A8E-82E0-4E39-B489-1DD02CD22DC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9A18F5D-5866-4F9C-8E45-31126FF97F7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6614B42-D718-4C30-BB69-86D660115266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3657268-95C3-4EE1-B86B-C1EE63C5F9C9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092F565-57EE-4BE6-AD54-94A853B2242B}"/>
              </a:ext>
            </a:extLst>
          </p:cNvPr>
          <p:cNvGrpSpPr/>
          <p:nvPr/>
        </p:nvGrpSpPr>
        <p:grpSpPr>
          <a:xfrm>
            <a:off x="5092193" y="1516993"/>
            <a:ext cx="366532" cy="73309"/>
            <a:chOff x="4784203" y="1732340"/>
            <a:chExt cx="559445" cy="111893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C232B8-B002-4CDE-B541-11A9493E43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BF559757-90A5-4A97-BD5C-DE71CD78D204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435B997-ECA1-4ACF-9901-D118DE03062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0311F8B-ECCC-4CC2-9140-05E111BB57F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4E466AC-7E22-4E08-8BDF-10FDE59FEDE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forward()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52146" y="214314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1517" y="2140539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25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9942370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8846657" y="4028016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862861"/>
            <a:ext cx="296579" cy="22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8688782" y="375273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5" y="4641977"/>
            <a:ext cx="228373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74636"/>
            <a:ext cx="275048" cy="106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67844" y="6007440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>
            <a:off x="11393347" y="892040"/>
            <a:ext cx="236249" cy="5569367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68484638-B7E2-4F5B-89AE-6F9358A86256}"/>
              </a:ext>
            </a:extLst>
          </p:cNvPr>
          <p:cNvSpPr txBox="1"/>
          <p:nvPr/>
        </p:nvSpPr>
        <p:spPr>
          <a:xfrm>
            <a:off x="9739196" y="4389320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46C79109-FFED-421A-A6DA-9FA34D7C1A07}"/>
              </a:ext>
            </a:extLst>
          </p:cNvPr>
          <p:cNvSpPr txBox="1"/>
          <p:nvPr/>
        </p:nvSpPr>
        <p:spPr>
          <a:xfrm>
            <a:off x="9335287" y="572384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82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C6D020-F7CC-4199-BF5B-E20F7EAA23B2}"/>
              </a:ext>
            </a:extLst>
          </p:cNvPr>
          <p:cNvSpPr txBox="1"/>
          <p:nvPr/>
        </p:nvSpPr>
        <p:spPr>
          <a:xfrm>
            <a:off x="270369" y="13191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31B26-EC9B-4389-B7E4-2968B66B4254}"/>
              </a:ext>
            </a:extLst>
          </p:cNvPr>
          <p:cNvSpPr/>
          <p:nvPr/>
        </p:nvSpPr>
        <p:spPr>
          <a:xfrm>
            <a:off x="123473" y="1489276"/>
            <a:ext cx="1454552" cy="3202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SimpleConvNet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94B3FE-1276-4468-964C-116D91517266}"/>
              </a:ext>
            </a:extLst>
          </p:cNvPr>
          <p:cNvSpPr/>
          <p:nvPr/>
        </p:nvSpPr>
        <p:spPr>
          <a:xfrm>
            <a:off x="123473" y="1809509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4309FD-8F11-442B-9BDC-44A869555CD8}"/>
              </a:ext>
            </a:extLst>
          </p:cNvPr>
          <p:cNvSpPr/>
          <p:nvPr/>
        </p:nvSpPr>
        <p:spPr>
          <a:xfrm>
            <a:off x="123473" y="2129742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F23482-112A-45DF-AD57-AF7221613019}"/>
              </a:ext>
            </a:extLst>
          </p:cNvPr>
          <p:cNvSpPr/>
          <p:nvPr/>
        </p:nvSpPr>
        <p:spPr>
          <a:xfrm>
            <a:off x="123473" y="2449975"/>
            <a:ext cx="1454552" cy="320233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self.last_layer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D77C20-6079-4A46-B421-487BF9D0D836}"/>
              </a:ext>
            </a:extLst>
          </p:cNvPr>
          <p:cNvGrpSpPr/>
          <p:nvPr/>
        </p:nvGrpSpPr>
        <p:grpSpPr>
          <a:xfrm>
            <a:off x="2060305" y="1261642"/>
            <a:ext cx="564440" cy="1327229"/>
            <a:chOff x="3318073" y="2044862"/>
            <a:chExt cx="817947" cy="1923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C2508-CC88-43D8-AF85-B1EB62EF091C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9569CE-C8EA-40FF-894C-FBC442EA095A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5B7C64-840E-46C0-BBE2-46871D1CA33F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0D3872-29B5-4179-8448-8E3B1B062BC1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3874AD-F6F8-4D2D-AC3E-70B81FCD6992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'w3'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B2ED08-AC97-458A-8DBC-9CC7B392DF36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'b3'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DF94D7-7B2F-4212-83CA-9966E00CB6AF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1578025" y="1372134"/>
            <a:ext cx="482281" cy="597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092834-25CA-4504-9E22-3AD03313F711}"/>
              </a:ext>
            </a:extLst>
          </p:cNvPr>
          <p:cNvGrpSpPr/>
          <p:nvPr/>
        </p:nvGrpSpPr>
        <p:grpSpPr>
          <a:xfrm>
            <a:off x="3526433" y="949120"/>
            <a:ext cx="366532" cy="73309"/>
            <a:chOff x="4784203" y="1732340"/>
            <a:chExt cx="559445" cy="11189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12F35A3-34DC-41FB-B7B6-E95B1C45EC3A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5220D59-678D-4408-9EF9-C71674035C6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6CE61A3-A473-4362-8E99-6A6D53FE429E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0E62F3-9873-4B1D-B8B8-514C40C008F4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16786E2-5475-4173-AA8E-EBF295696E34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FCE6E10-8B97-4A8E-94C2-A32C7B567B95}"/>
              </a:ext>
            </a:extLst>
          </p:cNvPr>
          <p:cNvGrpSpPr/>
          <p:nvPr/>
        </p:nvGrpSpPr>
        <p:grpSpPr>
          <a:xfrm>
            <a:off x="3526432" y="1022426"/>
            <a:ext cx="366532" cy="73309"/>
            <a:chOff x="4784203" y="1732340"/>
            <a:chExt cx="559445" cy="1118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4CB1527-FE33-4316-98D8-EF9DE6F92928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953C16-4E9C-453F-AE1C-C6BD183ABBB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7DC09E-1296-4002-9A0B-53D5DE0FA75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08F39FC-A8C8-417A-AC79-933E10C0C11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868A08-3CBD-435C-AE9C-0BF2906BA0C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52F6177-DD79-4A0C-8EC1-B7B4EC72313A}"/>
              </a:ext>
            </a:extLst>
          </p:cNvPr>
          <p:cNvGrpSpPr/>
          <p:nvPr/>
        </p:nvGrpSpPr>
        <p:grpSpPr>
          <a:xfrm>
            <a:off x="3526431" y="1095733"/>
            <a:ext cx="366532" cy="73309"/>
            <a:chOff x="4784203" y="1732340"/>
            <a:chExt cx="559445" cy="1118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E324C6-A323-4F5B-951B-BCB8404FAD3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C44A15-6996-462A-B3A0-4A072E26AB3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3391FC-0F86-47E7-9C07-232FBE4286EF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024F6E-48EC-4B0B-9FF2-5D3819E6E85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DE34BC-35EB-411E-881D-C70C4CAED56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521D46-4351-49B6-8E73-0E2EE7FC6C1A}"/>
              </a:ext>
            </a:extLst>
          </p:cNvPr>
          <p:cNvGrpSpPr/>
          <p:nvPr/>
        </p:nvGrpSpPr>
        <p:grpSpPr>
          <a:xfrm>
            <a:off x="3526431" y="1169039"/>
            <a:ext cx="366532" cy="73309"/>
            <a:chOff x="4784203" y="1732340"/>
            <a:chExt cx="559445" cy="1118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2B4D44-9553-47B4-A706-3EFD5B47EE8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A0144C-88CC-4C18-A404-E1CD5D8D0E60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0DC7E2-B414-4A57-952A-9266A6702ED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CA91B7-852C-4192-984A-34ABDD6ABC2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F57173-128C-4146-A2A5-0B774CF9E8C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F2B02C-1C20-4FF8-81FD-8812B36C8D89}"/>
              </a:ext>
            </a:extLst>
          </p:cNvPr>
          <p:cNvGrpSpPr/>
          <p:nvPr/>
        </p:nvGrpSpPr>
        <p:grpSpPr>
          <a:xfrm>
            <a:off x="3526430" y="1242346"/>
            <a:ext cx="366532" cy="73309"/>
            <a:chOff x="4784203" y="1732340"/>
            <a:chExt cx="559445" cy="11189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DCAD5BC-7268-415B-B649-8A5A91FA42A9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A58E87-5FEB-4A85-9006-294871BE04B7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6C61B7-218E-4939-8A11-1D9C672912E3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AEFE7-B599-4D34-B7BE-E8ADB489FF5B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707899-9541-48A3-A868-2DFFBCA1EF8B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1FAFA5F-4A0D-4B32-A78A-C8FD9B22942E}"/>
              </a:ext>
            </a:extLst>
          </p:cNvPr>
          <p:cNvGrpSpPr/>
          <p:nvPr/>
        </p:nvGrpSpPr>
        <p:grpSpPr>
          <a:xfrm>
            <a:off x="3995835" y="949121"/>
            <a:ext cx="366535" cy="366535"/>
            <a:chOff x="4784199" y="1732340"/>
            <a:chExt cx="559449" cy="55944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E69F12-9309-46EE-B419-F7AAFAB65F20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535E1F3-ACE6-4EF2-9A62-CB7F857391F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7745E3-99F1-439C-A4CC-BF22FA23A84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D733124-4B9C-4F90-A81C-C36C9EDAAF2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6FDC19F-2B08-4B71-AD40-2C9241F1DEC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DB4076E-D554-4249-9757-C171158153E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E7CF33-2C93-4ABA-AE32-44BA106F44DF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1F1EAF2-D47A-4DDC-917C-B0791A54AF0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1CD262-2EA6-4335-8A3A-BD47A87EE82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C62D916-C1C9-4BE1-81FB-B08E65AA507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675DFD1-8E15-44CD-B478-3E0505066F4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6F5AAD7-82AD-4D26-80AF-7966290C887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3AA39A-AF63-424C-B436-C5463C99685F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54DF3F6-54D4-44DE-AB90-53A82B7324C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5FCE32-AB48-47E3-A5C1-D93FA057B8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160FAC5-F375-4B44-8AA8-AE3C8051C91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D931F14-59B0-4C93-BE87-A1832217F0D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DB97EF1-4C0A-44A9-9FE4-7E9523ACC64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59E4574-E9A2-4790-9975-3A4515656170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2E936E-2484-4318-941B-FC760B9532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4EA6A78-E3CB-4673-A596-CBF1572A851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DB765E8-359B-4E4F-8272-C7525F9AF82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95BE43C-AFBF-44D3-A790-53812ACB9345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3E2CF8-6864-435A-A15D-F9CCD1D7229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987C7D7-7982-450F-BF68-498AF9320347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F8CCE64-E860-4B80-9823-B1385AC5DF9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B73899D-37A0-4A7A-8ED0-E4F9D52960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693F13D-D680-40B3-A243-DE1A761EF91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8E1EF26-CA0F-4D27-8527-3E16C1703AE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BE12162-0ECF-4176-B05E-15B5C39FEC1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CDCFF7A-A837-4211-9AFA-C806B1344EC6}"/>
              </a:ext>
            </a:extLst>
          </p:cNvPr>
          <p:cNvGrpSpPr/>
          <p:nvPr/>
        </p:nvGrpSpPr>
        <p:grpSpPr>
          <a:xfrm>
            <a:off x="4934645" y="949123"/>
            <a:ext cx="366535" cy="366535"/>
            <a:chOff x="4784199" y="1732340"/>
            <a:chExt cx="559449" cy="559449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991D59D1-F4C3-40E1-8B4E-3F4DE059E2A8}"/>
                </a:ext>
              </a:extLst>
            </p:cNvPr>
            <p:cNvGrpSpPr/>
            <p:nvPr/>
          </p:nvGrpSpPr>
          <p:grpSpPr>
            <a:xfrm>
              <a:off x="4784203" y="1732340"/>
              <a:ext cx="559445" cy="111893"/>
              <a:chOff x="4784203" y="1732340"/>
              <a:chExt cx="559445" cy="111893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1D3C06C-A4BD-4FF1-A6A2-2E4AB45AEE4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1FABDF-86A7-4310-9612-3EC573A36AD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07A69375-5F4F-40CA-9B69-7CABC0BEAE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253E54A-FE8C-4306-831E-A8D43AC72C1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D8A4672-E40B-44DD-9B45-7D8ABAB86DE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C1F8123-15C7-43C9-87AA-0DE15057BEA8}"/>
                </a:ext>
              </a:extLst>
            </p:cNvPr>
            <p:cNvGrpSpPr/>
            <p:nvPr/>
          </p:nvGrpSpPr>
          <p:grpSpPr>
            <a:xfrm>
              <a:off x="4784202" y="1844229"/>
              <a:ext cx="559445" cy="111893"/>
              <a:chOff x="4784203" y="1732340"/>
              <a:chExt cx="559445" cy="11189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F018188-084B-457D-A3E0-9D845A04AF2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9C3E2E6-B564-4FE9-9C93-8F0C82EF7FA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0B1D124-30F6-4954-A4E4-2CBF2B354C6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4EC9D6B-2790-4613-BB6F-0FC8B9C8CBE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F8F8371-84B9-41BE-AE01-3B13B774B86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4BD98A4C-CE8C-4681-97C4-AB49E04933ED}"/>
                </a:ext>
              </a:extLst>
            </p:cNvPr>
            <p:cNvGrpSpPr/>
            <p:nvPr/>
          </p:nvGrpSpPr>
          <p:grpSpPr>
            <a:xfrm>
              <a:off x="4784201" y="1956118"/>
              <a:ext cx="559445" cy="111893"/>
              <a:chOff x="4784203" y="1732340"/>
              <a:chExt cx="559445" cy="111893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E857B0D-8413-4A0D-8ED1-644145BF935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DE14756-85E5-4925-829F-C361BCEE0AF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E775E3E-86AA-4414-9265-A04945E21A7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6A443B59-CCB3-4CF5-B13A-158DD713DFB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50B4C05F-F049-4B91-9D88-788DDC48DB4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73CF54C-DBF0-49E2-94FC-E8AD5A8C7BEB}"/>
                </a:ext>
              </a:extLst>
            </p:cNvPr>
            <p:cNvGrpSpPr/>
            <p:nvPr/>
          </p:nvGrpSpPr>
          <p:grpSpPr>
            <a:xfrm>
              <a:off x="4784200" y="2068007"/>
              <a:ext cx="559445" cy="111893"/>
              <a:chOff x="4784203" y="1732340"/>
              <a:chExt cx="559445" cy="111893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A64D100-47E9-41C7-90F9-CC49D8F3904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3B980D4-0E99-4AD2-857F-1FDB8190A1D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3626CC7-EB0D-4CA6-9553-76A7F6B519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CB5ED1B5-0DDC-4A71-B31A-E19460AD59A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63F091-6DAF-4EED-9C68-CA6835A10B2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FEFC991-6666-44C1-AE64-DAD245805279}"/>
                </a:ext>
              </a:extLst>
            </p:cNvPr>
            <p:cNvGrpSpPr/>
            <p:nvPr/>
          </p:nvGrpSpPr>
          <p:grpSpPr>
            <a:xfrm>
              <a:off x="4784199" y="2179896"/>
              <a:ext cx="559445" cy="111893"/>
              <a:chOff x="4784203" y="1732340"/>
              <a:chExt cx="559445" cy="1118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B1CBFD1-8D3D-44D0-887B-5DA604A80114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1B9EE296-5824-4642-B7F7-F21EF950BA6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EB0D7EB-BCD4-490C-951F-11E9DBDA60E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B38F7F95-D732-41DA-982F-C47D6AE80DB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51858B8-45D7-4C78-A5F8-CF986B843F8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E9261AD-0B61-4E7D-83F6-13B97A4E80C1}"/>
              </a:ext>
            </a:extLst>
          </p:cNvPr>
          <p:cNvSpPr txBox="1"/>
          <p:nvPr/>
        </p:nvSpPr>
        <p:spPr>
          <a:xfrm>
            <a:off x="4353374" y="975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7020989-C5CD-481A-892F-AEE8BB2C87A5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624745" y="985776"/>
            <a:ext cx="901688" cy="38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56261A-F516-40EE-939E-317A8A1142B9}"/>
              </a:ext>
            </a:extLst>
          </p:cNvPr>
          <p:cNvGrpSpPr/>
          <p:nvPr/>
        </p:nvGrpSpPr>
        <p:grpSpPr>
          <a:xfrm>
            <a:off x="3272438" y="1516993"/>
            <a:ext cx="2186287" cy="73324"/>
            <a:chOff x="3272438" y="1516993"/>
            <a:chExt cx="2186287" cy="7332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C77F42E-2F1C-46DC-980A-65E19FF71701}"/>
                </a:ext>
              </a:extLst>
            </p:cNvPr>
            <p:cNvSpPr/>
            <p:nvPr/>
          </p:nvSpPr>
          <p:spPr>
            <a:xfrm>
              <a:off x="3272438" y="1517011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351CCF0-99AE-4209-A37B-61E244566954}"/>
                </a:ext>
              </a:extLst>
            </p:cNvPr>
            <p:cNvSpPr/>
            <p:nvPr/>
          </p:nvSpPr>
          <p:spPr>
            <a:xfrm>
              <a:off x="3345744" y="1517010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3D7649E-007A-4AEC-92C5-6F1440B72540}"/>
                </a:ext>
              </a:extLst>
            </p:cNvPr>
            <p:cNvSpPr/>
            <p:nvPr/>
          </p:nvSpPr>
          <p:spPr>
            <a:xfrm>
              <a:off x="3419051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8E9E48EC-7F09-4163-9256-012EE175E91E}"/>
                </a:ext>
              </a:extLst>
            </p:cNvPr>
            <p:cNvSpPr/>
            <p:nvPr/>
          </p:nvSpPr>
          <p:spPr>
            <a:xfrm>
              <a:off x="3492357" y="1517009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D52FA40-2298-4A46-BB76-A25D51EDCA79}"/>
                </a:ext>
              </a:extLst>
            </p:cNvPr>
            <p:cNvSpPr/>
            <p:nvPr/>
          </p:nvSpPr>
          <p:spPr>
            <a:xfrm>
              <a:off x="3565664" y="1517008"/>
              <a:ext cx="73306" cy="7330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8C0AB0A-32EB-4196-9B36-6A0061C1DC43}"/>
                </a:ext>
              </a:extLst>
            </p:cNvPr>
            <p:cNvGrpSpPr/>
            <p:nvPr/>
          </p:nvGrpSpPr>
          <p:grpSpPr>
            <a:xfrm>
              <a:off x="3636389" y="1517005"/>
              <a:ext cx="366532" cy="73309"/>
              <a:chOff x="4784203" y="1732340"/>
              <a:chExt cx="559445" cy="11189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E1C651D-D17E-4FB1-9DFE-E87590DDFEA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A8DA412-9624-4B43-A33F-2B124967A98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1D06A9-E6A9-47AA-BBE7-A6F0388B58F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086063D-16CE-4C53-9165-4B32993D90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4D7F9AD-B923-4219-B027-71291F3DE75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E6EB518-F0D2-49AE-B4B8-BA95DB5595D8}"/>
                </a:ext>
              </a:extLst>
            </p:cNvPr>
            <p:cNvGrpSpPr/>
            <p:nvPr/>
          </p:nvGrpSpPr>
          <p:grpSpPr>
            <a:xfrm>
              <a:off x="4000340" y="1517002"/>
              <a:ext cx="366532" cy="73309"/>
              <a:chOff x="4784203" y="1732340"/>
              <a:chExt cx="559445" cy="111893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295B2A4-AC57-4ADE-A04C-F1ED0897F7FD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6D82404B-9743-4DA8-AE2C-517E37907D7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03B94C30-4AE5-4C37-9552-B4C19651EF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8E1A61C-B7C0-48C7-B48D-FA7CF38091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62ECFEC-C521-43F2-9026-7A1FE3C9DE1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6A19959-5701-470F-8F23-02BC533CC62A}"/>
                </a:ext>
              </a:extLst>
            </p:cNvPr>
            <p:cNvGrpSpPr/>
            <p:nvPr/>
          </p:nvGrpSpPr>
          <p:grpSpPr>
            <a:xfrm>
              <a:off x="4364291" y="1516999"/>
              <a:ext cx="366532" cy="73309"/>
              <a:chOff x="4784203" y="1732340"/>
              <a:chExt cx="559445" cy="111893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6CBDEDBC-CCCD-4E96-A322-12160763901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1FE87EB-6EE7-4D27-9837-2E989927C9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246856F-FDD7-4F55-A594-EDC85C0C6FC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03EAFBD-1925-4BFC-AE43-87FE23C1C29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A9A9040-905D-4F00-9AEE-5D2696756F4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5F8421C-0246-4449-8C73-B111221E2CB8}"/>
                </a:ext>
              </a:extLst>
            </p:cNvPr>
            <p:cNvGrpSpPr/>
            <p:nvPr/>
          </p:nvGrpSpPr>
          <p:grpSpPr>
            <a:xfrm>
              <a:off x="4728242" y="1516996"/>
              <a:ext cx="366532" cy="73309"/>
              <a:chOff x="4784203" y="1732340"/>
              <a:chExt cx="559445" cy="111893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1767BD56-C1CC-419D-905C-3D104D9AD0F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FF926A8E-82E0-4E39-B489-1DD02CD22DC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C9A18F5D-5866-4F9C-8E45-31126FF97F7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614B42-D718-4C30-BB69-86D6601152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3657268-95C3-4EE1-B86B-C1EE63C5F9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092F565-57EE-4BE6-AD54-94A853B2242B}"/>
                </a:ext>
              </a:extLst>
            </p:cNvPr>
            <p:cNvGrpSpPr/>
            <p:nvPr/>
          </p:nvGrpSpPr>
          <p:grpSpPr>
            <a:xfrm>
              <a:off x="5092193" y="1516993"/>
              <a:ext cx="366532" cy="73309"/>
              <a:chOff x="4784203" y="1732340"/>
              <a:chExt cx="559445" cy="111893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9BC232B8-B002-4CDE-B541-11A9493E43A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BF559757-90A5-4A97-BD5C-DE71CD78D20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435B997-ECA1-4ACF-9901-D118DE03062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80311F8B-ECCC-4CC2-9140-05E111BB57F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4E466AC-7E22-4E08-8BDF-10FDE59FEDE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0536D41-7C6F-4E4C-8AD5-DB81B28280FD}"/>
              </a:ext>
            </a:extLst>
          </p:cNvPr>
          <p:cNvCxnSpPr>
            <a:cxnSpLocks/>
            <a:stCxn id="30" idx="3"/>
            <a:endCxn id="170" idx="1"/>
          </p:cNvCxnSpPr>
          <p:nvPr/>
        </p:nvCxnSpPr>
        <p:spPr>
          <a:xfrm flipV="1">
            <a:off x="2624745" y="1553664"/>
            <a:ext cx="647693" cy="3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화살표 연결선 746">
            <a:extLst>
              <a:ext uri="{FF2B5EF4-FFF2-40B4-BE49-F238E27FC236}">
                <a16:creationId xmlns:a16="http://schemas.microsoft.com/office/drawing/2014/main" id="{1A6D2754-2539-46F8-A719-07B69EC78A91}"/>
              </a:ext>
            </a:extLst>
          </p:cNvPr>
          <p:cNvCxnSpPr>
            <a:cxnSpLocks/>
            <a:stCxn id="31" idx="3"/>
            <a:endCxn id="1001" idx="1"/>
          </p:cNvCxnSpPr>
          <p:nvPr/>
        </p:nvCxnSpPr>
        <p:spPr>
          <a:xfrm>
            <a:off x="2624745" y="1814100"/>
            <a:ext cx="647693" cy="242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직선 화살표 연결선 798">
            <a:extLst>
              <a:ext uri="{FF2B5EF4-FFF2-40B4-BE49-F238E27FC236}">
                <a16:creationId xmlns:a16="http://schemas.microsoft.com/office/drawing/2014/main" id="{DED5C0CF-1F94-41B7-BEF4-8F66A885CC7E}"/>
              </a:ext>
            </a:extLst>
          </p:cNvPr>
          <p:cNvCxnSpPr>
            <a:cxnSpLocks/>
            <a:stCxn id="32" idx="3"/>
            <a:endCxn id="1002" idx="1"/>
          </p:cNvCxnSpPr>
          <p:nvPr/>
        </p:nvCxnSpPr>
        <p:spPr>
          <a:xfrm>
            <a:off x="2624745" y="2035083"/>
            <a:ext cx="647693" cy="5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5" name="그룹 934">
            <a:extLst>
              <a:ext uri="{FF2B5EF4-FFF2-40B4-BE49-F238E27FC236}">
                <a16:creationId xmlns:a16="http://schemas.microsoft.com/office/drawing/2014/main" id="{E9321D7C-DF28-4EBE-B188-514AC40EB88C}"/>
              </a:ext>
            </a:extLst>
          </p:cNvPr>
          <p:cNvGrpSpPr/>
          <p:nvPr/>
        </p:nvGrpSpPr>
        <p:grpSpPr>
          <a:xfrm>
            <a:off x="3226766" y="2787637"/>
            <a:ext cx="730483" cy="820552"/>
            <a:chOff x="4322490" y="2787637"/>
            <a:chExt cx="730483" cy="820552"/>
          </a:xfrm>
        </p:grpSpPr>
        <p:grpSp>
          <p:nvGrpSpPr>
            <p:cNvPr id="803" name="그룹 802">
              <a:extLst>
                <a:ext uri="{FF2B5EF4-FFF2-40B4-BE49-F238E27FC236}">
                  <a16:creationId xmlns:a16="http://schemas.microsoft.com/office/drawing/2014/main" id="{FFF355C5-3D52-4820-AE58-05FAB0BDD9D2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804" name="직사각형 803">
                <a:extLst>
                  <a:ext uri="{FF2B5EF4-FFF2-40B4-BE49-F238E27FC236}">
                    <a16:creationId xmlns:a16="http://schemas.microsoft.com/office/drawing/2014/main" id="{2A13DA3D-6D24-44BD-BC66-52BCDBCD6B2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5" name="직사각형 804">
                <a:extLst>
                  <a:ext uri="{FF2B5EF4-FFF2-40B4-BE49-F238E27FC236}">
                    <a16:creationId xmlns:a16="http://schemas.microsoft.com/office/drawing/2014/main" id="{AEF6B8D8-8024-4FDD-8714-A742732FA9F0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6" name="직사각형 805">
                <a:extLst>
                  <a:ext uri="{FF2B5EF4-FFF2-40B4-BE49-F238E27FC236}">
                    <a16:creationId xmlns:a16="http://schemas.microsoft.com/office/drawing/2014/main" id="{E2932001-399F-4720-A169-17505729D62F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7" name="직사각형 806">
                <a:extLst>
                  <a:ext uri="{FF2B5EF4-FFF2-40B4-BE49-F238E27FC236}">
                    <a16:creationId xmlns:a16="http://schemas.microsoft.com/office/drawing/2014/main" id="{252E9CD2-7833-4152-B2B9-D549F3034E5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46DBFAA9-1BD6-4081-BEEB-A0627A594A2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9" name="그룹 808">
              <a:extLst>
                <a:ext uri="{FF2B5EF4-FFF2-40B4-BE49-F238E27FC236}">
                  <a16:creationId xmlns:a16="http://schemas.microsoft.com/office/drawing/2014/main" id="{0CFC60C2-963F-48EB-8D0F-2301268E69B6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810" name="직사각형 809">
                <a:extLst>
                  <a:ext uri="{FF2B5EF4-FFF2-40B4-BE49-F238E27FC236}">
                    <a16:creationId xmlns:a16="http://schemas.microsoft.com/office/drawing/2014/main" id="{B9F05469-5474-4E32-8E01-941434D0541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1" name="직사각형 810">
                <a:extLst>
                  <a:ext uri="{FF2B5EF4-FFF2-40B4-BE49-F238E27FC236}">
                    <a16:creationId xmlns:a16="http://schemas.microsoft.com/office/drawing/2014/main" id="{9D55AF52-627D-42CE-91AC-2F7ED2682DD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2" name="직사각형 811">
                <a:extLst>
                  <a:ext uri="{FF2B5EF4-FFF2-40B4-BE49-F238E27FC236}">
                    <a16:creationId xmlns:a16="http://schemas.microsoft.com/office/drawing/2014/main" id="{993A2D53-FF30-4EC2-A616-6DECE71DCAB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3" name="직사각형 812">
                <a:extLst>
                  <a:ext uri="{FF2B5EF4-FFF2-40B4-BE49-F238E27FC236}">
                    <a16:creationId xmlns:a16="http://schemas.microsoft.com/office/drawing/2014/main" id="{C5CA3DF6-DE86-4799-A354-C2B0468644A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4" name="직사각형 813">
                <a:extLst>
                  <a:ext uri="{FF2B5EF4-FFF2-40B4-BE49-F238E27FC236}">
                    <a16:creationId xmlns:a16="http://schemas.microsoft.com/office/drawing/2014/main" id="{B86B03CE-18EC-4ACB-B782-FE76B84872A8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15" name="그룹 814">
              <a:extLst>
                <a:ext uri="{FF2B5EF4-FFF2-40B4-BE49-F238E27FC236}">
                  <a16:creationId xmlns:a16="http://schemas.microsoft.com/office/drawing/2014/main" id="{F11B8541-0285-4785-A645-56F77670F263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5CBCE5BE-6FE9-430A-999F-424B4F393F5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7" name="직사각형 816">
                <a:extLst>
                  <a:ext uri="{FF2B5EF4-FFF2-40B4-BE49-F238E27FC236}">
                    <a16:creationId xmlns:a16="http://schemas.microsoft.com/office/drawing/2014/main" id="{A7765B1F-D9D4-4E0F-A38B-21DDCE4A47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8" name="직사각형 817">
                <a:extLst>
                  <a:ext uri="{FF2B5EF4-FFF2-40B4-BE49-F238E27FC236}">
                    <a16:creationId xmlns:a16="http://schemas.microsoft.com/office/drawing/2014/main" id="{1B5F450D-C323-457F-9F27-90F4CD292CD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9" name="직사각형 818">
                <a:extLst>
                  <a:ext uri="{FF2B5EF4-FFF2-40B4-BE49-F238E27FC236}">
                    <a16:creationId xmlns:a16="http://schemas.microsoft.com/office/drawing/2014/main" id="{996FF387-1E30-4D7A-A609-9973C4BFFAB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0" name="직사각형 819">
                <a:extLst>
                  <a:ext uri="{FF2B5EF4-FFF2-40B4-BE49-F238E27FC236}">
                    <a16:creationId xmlns:a16="http://schemas.microsoft.com/office/drawing/2014/main" id="{171CA88C-87DA-43C2-A63B-FE1A972AE75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1" name="그룹 820">
              <a:extLst>
                <a:ext uri="{FF2B5EF4-FFF2-40B4-BE49-F238E27FC236}">
                  <a16:creationId xmlns:a16="http://schemas.microsoft.com/office/drawing/2014/main" id="{9F97495B-9DF8-4987-9ACD-18B699FF8C73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822" name="직사각형 821">
                <a:extLst>
                  <a:ext uri="{FF2B5EF4-FFF2-40B4-BE49-F238E27FC236}">
                    <a16:creationId xmlns:a16="http://schemas.microsoft.com/office/drawing/2014/main" id="{8DEF8841-8F64-4B75-9733-C95C9F7FE7B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3" name="직사각형 822">
                <a:extLst>
                  <a:ext uri="{FF2B5EF4-FFF2-40B4-BE49-F238E27FC236}">
                    <a16:creationId xmlns:a16="http://schemas.microsoft.com/office/drawing/2014/main" id="{4AD7CD24-0A8E-43F6-BAA3-A284ADE3F22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AEB0C27C-9047-40E2-92A1-A1A20A29B37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5" name="직사각형 824">
                <a:extLst>
                  <a:ext uri="{FF2B5EF4-FFF2-40B4-BE49-F238E27FC236}">
                    <a16:creationId xmlns:a16="http://schemas.microsoft.com/office/drawing/2014/main" id="{ED32E424-C405-480D-911B-B71EEE4B63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6" name="직사각형 825">
                <a:extLst>
                  <a:ext uri="{FF2B5EF4-FFF2-40B4-BE49-F238E27FC236}">
                    <a16:creationId xmlns:a16="http://schemas.microsoft.com/office/drawing/2014/main" id="{0F82D85E-E741-4512-990D-72DC1DC96F1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0AFA0A80-40D5-4EF8-8AA5-8318E17F5469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828" name="직사각형 827">
                <a:extLst>
                  <a:ext uri="{FF2B5EF4-FFF2-40B4-BE49-F238E27FC236}">
                    <a16:creationId xmlns:a16="http://schemas.microsoft.com/office/drawing/2014/main" id="{B0148B48-9C22-43B3-B78D-98D4E6E43DD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9" name="직사각형 828">
                <a:extLst>
                  <a:ext uri="{FF2B5EF4-FFF2-40B4-BE49-F238E27FC236}">
                    <a16:creationId xmlns:a16="http://schemas.microsoft.com/office/drawing/2014/main" id="{BF992ABC-25B2-4626-97DC-78EE1006A46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0" name="직사각형 829">
                <a:extLst>
                  <a:ext uri="{FF2B5EF4-FFF2-40B4-BE49-F238E27FC236}">
                    <a16:creationId xmlns:a16="http://schemas.microsoft.com/office/drawing/2014/main" id="{803CEF97-D805-4FD0-BD1A-6F17E8681F1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1" name="직사각형 830">
                <a:extLst>
                  <a:ext uri="{FF2B5EF4-FFF2-40B4-BE49-F238E27FC236}">
                    <a16:creationId xmlns:a16="http://schemas.microsoft.com/office/drawing/2014/main" id="{336B0B48-99DA-4633-B994-0095CA4B736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2" name="직사각형 831">
                <a:extLst>
                  <a:ext uri="{FF2B5EF4-FFF2-40B4-BE49-F238E27FC236}">
                    <a16:creationId xmlns:a16="http://schemas.microsoft.com/office/drawing/2014/main" id="{3D5402E4-4A1B-4688-81F5-22944BC9AF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3" name="그룹 832">
              <a:extLst>
                <a:ext uri="{FF2B5EF4-FFF2-40B4-BE49-F238E27FC236}">
                  <a16:creationId xmlns:a16="http://schemas.microsoft.com/office/drawing/2014/main" id="{6965509A-949C-4E57-B033-4E9898B926A1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834" name="직사각형 833">
                <a:extLst>
                  <a:ext uri="{FF2B5EF4-FFF2-40B4-BE49-F238E27FC236}">
                    <a16:creationId xmlns:a16="http://schemas.microsoft.com/office/drawing/2014/main" id="{2844BF11-2A64-4FE3-A112-662ABF70F14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5" name="직사각형 834">
                <a:extLst>
                  <a:ext uri="{FF2B5EF4-FFF2-40B4-BE49-F238E27FC236}">
                    <a16:creationId xmlns:a16="http://schemas.microsoft.com/office/drawing/2014/main" id="{BD7B8827-B055-4833-BF1A-9D6A6DABAA59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6" name="직사각형 835">
                <a:extLst>
                  <a:ext uri="{FF2B5EF4-FFF2-40B4-BE49-F238E27FC236}">
                    <a16:creationId xmlns:a16="http://schemas.microsoft.com/office/drawing/2014/main" id="{20F09FBB-BEE1-4FC8-BFA8-AA1A044E09F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7" name="직사각형 836">
                <a:extLst>
                  <a:ext uri="{FF2B5EF4-FFF2-40B4-BE49-F238E27FC236}">
                    <a16:creationId xmlns:a16="http://schemas.microsoft.com/office/drawing/2014/main" id="{76667757-1F51-49BD-A5E0-E0D4F6FA495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8" name="직사각형 837">
                <a:extLst>
                  <a:ext uri="{FF2B5EF4-FFF2-40B4-BE49-F238E27FC236}">
                    <a16:creationId xmlns:a16="http://schemas.microsoft.com/office/drawing/2014/main" id="{29E999C2-64C2-40AE-BB7B-67D40FAF883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9" name="그룹 838">
              <a:extLst>
                <a:ext uri="{FF2B5EF4-FFF2-40B4-BE49-F238E27FC236}">
                  <a16:creationId xmlns:a16="http://schemas.microsoft.com/office/drawing/2014/main" id="{2F6E3A02-583D-4980-8057-6C230FEA2E79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840" name="직사각형 839">
                <a:extLst>
                  <a:ext uri="{FF2B5EF4-FFF2-40B4-BE49-F238E27FC236}">
                    <a16:creationId xmlns:a16="http://schemas.microsoft.com/office/drawing/2014/main" id="{7A471000-E334-48AF-9DC3-6E105D5673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1" name="직사각형 840">
                <a:extLst>
                  <a:ext uri="{FF2B5EF4-FFF2-40B4-BE49-F238E27FC236}">
                    <a16:creationId xmlns:a16="http://schemas.microsoft.com/office/drawing/2014/main" id="{28B213CA-A3ED-490E-B526-855DFE161E2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2" name="직사각형 841">
                <a:extLst>
                  <a:ext uri="{FF2B5EF4-FFF2-40B4-BE49-F238E27FC236}">
                    <a16:creationId xmlns:a16="http://schemas.microsoft.com/office/drawing/2014/main" id="{DFEE192A-525A-4751-B0D9-F56B3563FD5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3" name="직사각형 842">
                <a:extLst>
                  <a:ext uri="{FF2B5EF4-FFF2-40B4-BE49-F238E27FC236}">
                    <a16:creationId xmlns:a16="http://schemas.microsoft.com/office/drawing/2014/main" id="{FCF03DD3-A153-4671-86BC-070BA8EF9E4B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4" name="직사각형 843">
                <a:extLst>
                  <a:ext uri="{FF2B5EF4-FFF2-40B4-BE49-F238E27FC236}">
                    <a16:creationId xmlns:a16="http://schemas.microsoft.com/office/drawing/2014/main" id="{0B7F50AD-5163-4277-B52A-2541B16D480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9E3BD86B-CD4E-45EB-BBB9-6B4744CB046A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846" name="직사각형 845">
                <a:extLst>
                  <a:ext uri="{FF2B5EF4-FFF2-40B4-BE49-F238E27FC236}">
                    <a16:creationId xmlns:a16="http://schemas.microsoft.com/office/drawing/2014/main" id="{B60DF0F4-ACCE-4BCE-9BC4-0B864FEE48B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7" name="직사각형 846">
                <a:extLst>
                  <a:ext uri="{FF2B5EF4-FFF2-40B4-BE49-F238E27FC236}">
                    <a16:creationId xmlns:a16="http://schemas.microsoft.com/office/drawing/2014/main" id="{CB047484-ECE0-4DFA-8142-AA2C9820E92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8" name="직사각형 847">
                <a:extLst>
                  <a:ext uri="{FF2B5EF4-FFF2-40B4-BE49-F238E27FC236}">
                    <a16:creationId xmlns:a16="http://schemas.microsoft.com/office/drawing/2014/main" id="{000379F0-0124-4232-8F29-2029EC48A2B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9" name="직사각형 848">
                <a:extLst>
                  <a:ext uri="{FF2B5EF4-FFF2-40B4-BE49-F238E27FC236}">
                    <a16:creationId xmlns:a16="http://schemas.microsoft.com/office/drawing/2014/main" id="{5E02F688-92C8-454A-9754-B9CA2E79185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0" name="직사각형 849">
                <a:extLst>
                  <a:ext uri="{FF2B5EF4-FFF2-40B4-BE49-F238E27FC236}">
                    <a16:creationId xmlns:a16="http://schemas.microsoft.com/office/drawing/2014/main" id="{535ACE9F-3978-4701-B20C-F7B6BFC16CE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D96FC52E-BBAB-4BC4-B81B-4FDD8363836C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852" name="직사각형 851">
                <a:extLst>
                  <a:ext uri="{FF2B5EF4-FFF2-40B4-BE49-F238E27FC236}">
                    <a16:creationId xmlns:a16="http://schemas.microsoft.com/office/drawing/2014/main" id="{0DF15CAC-841A-4D6A-8405-320D8EFC7A6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3" name="직사각형 852">
                <a:extLst>
                  <a:ext uri="{FF2B5EF4-FFF2-40B4-BE49-F238E27FC236}">
                    <a16:creationId xmlns:a16="http://schemas.microsoft.com/office/drawing/2014/main" id="{DF5ADD91-0B07-470A-8552-47F6F81CB4E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4" name="직사각형 853">
                <a:extLst>
                  <a:ext uri="{FF2B5EF4-FFF2-40B4-BE49-F238E27FC236}">
                    <a16:creationId xmlns:a16="http://schemas.microsoft.com/office/drawing/2014/main" id="{4D30DB01-10F3-42C5-B6FB-DFDEEB8F4E1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5" name="직사각형 854">
                <a:extLst>
                  <a:ext uri="{FF2B5EF4-FFF2-40B4-BE49-F238E27FC236}">
                    <a16:creationId xmlns:a16="http://schemas.microsoft.com/office/drawing/2014/main" id="{C792DE43-4BE3-4A8D-A6CB-168435B8E9B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6" name="직사각형 855">
                <a:extLst>
                  <a:ext uri="{FF2B5EF4-FFF2-40B4-BE49-F238E27FC236}">
                    <a16:creationId xmlns:a16="http://schemas.microsoft.com/office/drawing/2014/main" id="{732DDA82-DB81-4EF6-AA8A-74ED90ECBFD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D6A9E2C2-BA72-462F-AEA6-50B27DC087EC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858" name="직사각형 857">
                <a:extLst>
                  <a:ext uri="{FF2B5EF4-FFF2-40B4-BE49-F238E27FC236}">
                    <a16:creationId xmlns:a16="http://schemas.microsoft.com/office/drawing/2014/main" id="{5B6FEEE5-0E4C-415B-9F2C-DF77E81CC87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9" name="직사각형 858">
                <a:extLst>
                  <a:ext uri="{FF2B5EF4-FFF2-40B4-BE49-F238E27FC236}">
                    <a16:creationId xmlns:a16="http://schemas.microsoft.com/office/drawing/2014/main" id="{3381DC36-B1E4-4A9E-88CD-A0EB27D9775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0" name="직사각형 859">
                <a:extLst>
                  <a:ext uri="{FF2B5EF4-FFF2-40B4-BE49-F238E27FC236}">
                    <a16:creationId xmlns:a16="http://schemas.microsoft.com/office/drawing/2014/main" id="{B6B933A6-3C3A-4240-9DF4-DF15A757221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1" name="직사각형 860">
                <a:extLst>
                  <a:ext uri="{FF2B5EF4-FFF2-40B4-BE49-F238E27FC236}">
                    <a16:creationId xmlns:a16="http://schemas.microsoft.com/office/drawing/2014/main" id="{5743938F-B11E-4084-9413-03563AA97B4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2" name="직사각형 861">
                <a:extLst>
                  <a:ext uri="{FF2B5EF4-FFF2-40B4-BE49-F238E27FC236}">
                    <a16:creationId xmlns:a16="http://schemas.microsoft.com/office/drawing/2014/main" id="{B1F24D85-ACE0-435C-9556-E8FA050A68D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3" name="그룹 862">
              <a:extLst>
                <a:ext uri="{FF2B5EF4-FFF2-40B4-BE49-F238E27FC236}">
                  <a16:creationId xmlns:a16="http://schemas.microsoft.com/office/drawing/2014/main" id="{291F843C-BB9C-4EFA-99C4-99B3AC2836D1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864" name="직사각형 863">
                <a:extLst>
                  <a:ext uri="{FF2B5EF4-FFF2-40B4-BE49-F238E27FC236}">
                    <a16:creationId xmlns:a16="http://schemas.microsoft.com/office/drawing/2014/main" id="{655DA509-303B-45B6-B6F6-79DB97571AC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5" name="직사각형 864">
                <a:extLst>
                  <a:ext uri="{FF2B5EF4-FFF2-40B4-BE49-F238E27FC236}">
                    <a16:creationId xmlns:a16="http://schemas.microsoft.com/office/drawing/2014/main" id="{2E07BC16-45E4-44FC-AC9C-1A7356D1F4F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6" name="직사각형 865">
                <a:extLst>
                  <a:ext uri="{FF2B5EF4-FFF2-40B4-BE49-F238E27FC236}">
                    <a16:creationId xmlns:a16="http://schemas.microsoft.com/office/drawing/2014/main" id="{5496CE45-7920-432D-B88D-F57CD3EC9C6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7" name="직사각형 866">
                <a:extLst>
                  <a:ext uri="{FF2B5EF4-FFF2-40B4-BE49-F238E27FC236}">
                    <a16:creationId xmlns:a16="http://schemas.microsoft.com/office/drawing/2014/main" id="{81F7640C-54E4-4F37-8A0F-258E6849BD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8" name="직사각형 867">
                <a:extLst>
                  <a:ext uri="{FF2B5EF4-FFF2-40B4-BE49-F238E27FC236}">
                    <a16:creationId xmlns:a16="http://schemas.microsoft.com/office/drawing/2014/main" id="{237CE48F-7752-4265-A3C7-6AF06A70290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69" name="그룹 868">
              <a:extLst>
                <a:ext uri="{FF2B5EF4-FFF2-40B4-BE49-F238E27FC236}">
                  <a16:creationId xmlns:a16="http://schemas.microsoft.com/office/drawing/2014/main" id="{80444F2E-80F0-4F97-B99D-63FE9FD7054D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870" name="직사각형 869">
                <a:extLst>
                  <a:ext uri="{FF2B5EF4-FFF2-40B4-BE49-F238E27FC236}">
                    <a16:creationId xmlns:a16="http://schemas.microsoft.com/office/drawing/2014/main" id="{2E77BE69-56CF-4BF9-8C6A-8360E17414CB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1" name="직사각형 870">
                <a:extLst>
                  <a:ext uri="{FF2B5EF4-FFF2-40B4-BE49-F238E27FC236}">
                    <a16:creationId xmlns:a16="http://schemas.microsoft.com/office/drawing/2014/main" id="{EDD17907-0108-47D8-B585-48C6CEF1E97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2" name="직사각형 871">
                <a:extLst>
                  <a:ext uri="{FF2B5EF4-FFF2-40B4-BE49-F238E27FC236}">
                    <a16:creationId xmlns:a16="http://schemas.microsoft.com/office/drawing/2014/main" id="{75A14648-6110-498E-81AE-D65EAD1C80FC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3" name="직사각형 872">
                <a:extLst>
                  <a:ext uri="{FF2B5EF4-FFF2-40B4-BE49-F238E27FC236}">
                    <a16:creationId xmlns:a16="http://schemas.microsoft.com/office/drawing/2014/main" id="{7FA8E732-7A8E-4E1C-90EB-4D91D73E633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4" name="직사각형 873">
                <a:extLst>
                  <a:ext uri="{FF2B5EF4-FFF2-40B4-BE49-F238E27FC236}">
                    <a16:creationId xmlns:a16="http://schemas.microsoft.com/office/drawing/2014/main" id="{24735D8F-D95E-4008-825E-73D5CE770B4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5" name="그룹 874">
              <a:extLst>
                <a:ext uri="{FF2B5EF4-FFF2-40B4-BE49-F238E27FC236}">
                  <a16:creationId xmlns:a16="http://schemas.microsoft.com/office/drawing/2014/main" id="{62C4C440-6B37-4D99-91B8-9C33EC6DEB48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876" name="직사각형 875">
                <a:extLst>
                  <a:ext uri="{FF2B5EF4-FFF2-40B4-BE49-F238E27FC236}">
                    <a16:creationId xmlns:a16="http://schemas.microsoft.com/office/drawing/2014/main" id="{92099A88-D8FC-4B6A-ACED-C787E454E2F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7" name="직사각형 876">
                <a:extLst>
                  <a:ext uri="{FF2B5EF4-FFF2-40B4-BE49-F238E27FC236}">
                    <a16:creationId xmlns:a16="http://schemas.microsoft.com/office/drawing/2014/main" id="{5281AE69-BA8E-4C79-AF02-A175CD4B955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8" name="직사각형 877">
                <a:extLst>
                  <a:ext uri="{FF2B5EF4-FFF2-40B4-BE49-F238E27FC236}">
                    <a16:creationId xmlns:a16="http://schemas.microsoft.com/office/drawing/2014/main" id="{6FF1CAB6-2B06-4E24-A2F8-472B4AD6890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9" name="직사각형 878">
                <a:extLst>
                  <a:ext uri="{FF2B5EF4-FFF2-40B4-BE49-F238E27FC236}">
                    <a16:creationId xmlns:a16="http://schemas.microsoft.com/office/drawing/2014/main" id="{DB1EAD38-6B9F-4723-8BAF-82A7CBFA56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0" name="직사각형 879">
                <a:extLst>
                  <a:ext uri="{FF2B5EF4-FFF2-40B4-BE49-F238E27FC236}">
                    <a16:creationId xmlns:a16="http://schemas.microsoft.com/office/drawing/2014/main" id="{B4BE8714-FA11-4564-874C-EED22CDF183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1" name="그룹 880">
              <a:extLst>
                <a:ext uri="{FF2B5EF4-FFF2-40B4-BE49-F238E27FC236}">
                  <a16:creationId xmlns:a16="http://schemas.microsoft.com/office/drawing/2014/main" id="{9E97A58F-20A0-46F7-A059-865DCF3B29A4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882" name="직사각형 881">
                <a:extLst>
                  <a:ext uri="{FF2B5EF4-FFF2-40B4-BE49-F238E27FC236}">
                    <a16:creationId xmlns:a16="http://schemas.microsoft.com/office/drawing/2014/main" id="{998AD467-5CCA-4C52-B2D4-F93EDCD2B6F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3" name="직사각형 882">
                <a:extLst>
                  <a:ext uri="{FF2B5EF4-FFF2-40B4-BE49-F238E27FC236}">
                    <a16:creationId xmlns:a16="http://schemas.microsoft.com/office/drawing/2014/main" id="{26660B00-7052-4E9A-AD28-D74B7FD5A60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4" name="직사각형 883">
                <a:extLst>
                  <a:ext uri="{FF2B5EF4-FFF2-40B4-BE49-F238E27FC236}">
                    <a16:creationId xmlns:a16="http://schemas.microsoft.com/office/drawing/2014/main" id="{CE3AC45A-CC42-4DA6-AFA8-737AA35584E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5" name="직사각형 884">
                <a:extLst>
                  <a:ext uri="{FF2B5EF4-FFF2-40B4-BE49-F238E27FC236}">
                    <a16:creationId xmlns:a16="http://schemas.microsoft.com/office/drawing/2014/main" id="{22064261-1293-4EC7-ABE4-F1F406FE315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6" name="직사각형 885">
                <a:extLst>
                  <a:ext uri="{FF2B5EF4-FFF2-40B4-BE49-F238E27FC236}">
                    <a16:creationId xmlns:a16="http://schemas.microsoft.com/office/drawing/2014/main" id="{B23A6C3D-81D6-4ACF-993E-46E5B120FAC0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7" name="그룹 886">
              <a:extLst>
                <a:ext uri="{FF2B5EF4-FFF2-40B4-BE49-F238E27FC236}">
                  <a16:creationId xmlns:a16="http://schemas.microsoft.com/office/drawing/2014/main" id="{ADDFA30A-708B-4BB5-9EEE-3C90165E6A6C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888" name="직사각형 887">
                <a:extLst>
                  <a:ext uri="{FF2B5EF4-FFF2-40B4-BE49-F238E27FC236}">
                    <a16:creationId xmlns:a16="http://schemas.microsoft.com/office/drawing/2014/main" id="{1CE67E5B-3A52-4DB6-B62A-3BB2B236A36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9" name="직사각형 888">
                <a:extLst>
                  <a:ext uri="{FF2B5EF4-FFF2-40B4-BE49-F238E27FC236}">
                    <a16:creationId xmlns:a16="http://schemas.microsoft.com/office/drawing/2014/main" id="{884380FB-4A82-4ADF-BB05-16E1CCAFBEF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0" name="직사각형 889">
                <a:extLst>
                  <a:ext uri="{FF2B5EF4-FFF2-40B4-BE49-F238E27FC236}">
                    <a16:creationId xmlns:a16="http://schemas.microsoft.com/office/drawing/2014/main" id="{3B13F311-A48A-446A-A0AA-63D247DE7B8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1" name="직사각형 890">
                <a:extLst>
                  <a:ext uri="{FF2B5EF4-FFF2-40B4-BE49-F238E27FC236}">
                    <a16:creationId xmlns:a16="http://schemas.microsoft.com/office/drawing/2014/main" id="{8DEA6957-2AF3-4933-924A-4DA41079A23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2" name="직사각형 891">
                <a:extLst>
                  <a:ext uri="{FF2B5EF4-FFF2-40B4-BE49-F238E27FC236}">
                    <a16:creationId xmlns:a16="http://schemas.microsoft.com/office/drawing/2014/main" id="{39764095-DC2D-4147-BD69-A1D9B4BDF2A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3" name="그룹 892">
              <a:extLst>
                <a:ext uri="{FF2B5EF4-FFF2-40B4-BE49-F238E27FC236}">
                  <a16:creationId xmlns:a16="http://schemas.microsoft.com/office/drawing/2014/main" id="{77CE88CA-CD18-4452-8DDA-865558B066BF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894" name="직사각형 893">
                <a:extLst>
                  <a:ext uri="{FF2B5EF4-FFF2-40B4-BE49-F238E27FC236}">
                    <a16:creationId xmlns:a16="http://schemas.microsoft.com/office/drawing/2014/main" id="{0C5E4088-90D8-4075-8916-6DB816C6CE0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5" name="직사각형 894">
                <a:extLst>
                  <a:ext uri="{FF2B5EF4-FFF2-40B4-BE49-F238E27FC236}">
                    <a16:creationId xmlns:a16="http://schemas.microsoft.com/office/drawing/2014/main" id="{964931B7-62C7-4F0E-AF0A-09ABE8758D2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6" name="직사각형 895">
                <a:extLst>
                  <a:ext uri="{FF2B5EF4-FFF2-40B4-BE49-F238E27FC236}">
                    <a16:creationId xmlns:a16="http://schemas.microsoft.com/office/drawing/2014/main" id="{DAEFAF73-5DBA-4DC9-92A0-7DDF73E2213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7" name="직사각형 896">
                <a:extLst>
                  <a:ext uri="{FF2B5EF4-FFF2-40B4-BE49-F238E27FC236}">
                    <a16:creationId xmlns:a16="http://schemas.microsoft.com/office/drawing/2014/main" id="{439F11C6-9284-4215-A537-BEF16191BC84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8" name="직사각형 897">
                <a:extLst>
                  <a:ext uri="{FF2B5EF4-FFF2-40B4-BE49-F238E27FC236}">
                    <a16:creationId xmlns:a16="http://schemas.microsoft.com/office/drawing/2014/main" id="{4A22C52D-02D8-4876-B13A-819649CC255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9" name="그룹 898">
              <a:extLst>
                <a:ext uri="{FF2B5EF4-FFF2-40B4-BE49-F238E27FC236}">
                  <a16:creationId xmlns:a16="http://schemas.microsoft.com/office/drawing/2014/main" id="{6FF14270-6163-4FC4-852B-6A854ABE48B2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900" name="직사각형 899">
                <a:extLst>
                  <a:ext uri="{FF2B5EF4-FFF2-40B4-BE49-F238E27FC236}">
                    <a16:creationId xmlns:a16="http://schemas.microsoft.com/office/drawing/2014/main" id="{49B0C02E-0C0E-4E3F-AD55-9BE72B3729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1" name="직사각형 900">
                <a:extLst>
                  <a:ext uri="{FF2B5EF4-FFF2-40B4-BE49-F238E27FC236}">
                    <a16:creationId xmlns:a16="http://schemas.microsoft.com/office/drawing/2014/main" id="{EDA932EF-C301-438B-8F2E-A44BA246A364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2" name="직사각형 901">
                <a:extLst>
                  <a:ext uri="{FF2B5EF4-FFF2-40B4-BE49-F238E27FC236}">
                    <a16:creationId xmlns:a16="http://schemas.microsoft.com/office/drawing/2014/main" id="{CB7F3E99-276D-4E8C-B28F-E85501C0C24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3" name="직사각형 902">
                <a:extLst>
                  <a:ext uri="{FF2B5EF4-FFF2-40B4-BE49-F238E27FC236}">
                    <a16:creationId xmlns:a16="http://schemas.microsoft.com/office/drawing/2014/main" id="{41D2C1D8-D62F-4156-A509-44A605B7B711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4" name="직사각형 903">
                <a:extLst>
                  <a:ext uri="{FF2B5EF4-FFF2-40B4-BE49-F238E27FC236}">
                    <a16:creationId xmlns:a16="http://schemas.microsoft.com/office/drawing/2014/main" id="{F41CEFBA-7224-430A-A4A5-4E82949B8A4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8E94F4AC-3F2D-43DF-9C30-9372D1EF75D9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906" name="직사각형 905">
                <a:extLst>
                  <a:ext uri="{FF2B5EF4-FFF2-40B4-BE49-F238E27FC236}">
                    <a16:creationId xmlns:a16="http://schemas.microsoft.com/office/drawing/2014/main" id="{96540AD8-7000-443A-AEE2-72EC3CCFE0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7" name="직사각형 906">
                <a:extLst>
                  <a:ext uri="{FF2B5EF4-FFF2-40B4-BE49-F238E27FC236}">
                    <a16:creationId xmlns:a16="http://schemas.microsoft.com/office/drawing/2014/main" id="{C5DE9BD7-CC7F-4844-8BE3-B469D66441AC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8" name="직사각형 907">
                <a:extLst>
                  <a:ext uri="{FF2B5EF4-FFF2-40B4-BE49-F238E27FC236}">
                    <a16:creationId xmlns:a16="http://schemas.microsoft.com/office/drawing/2014/main" id="{246429A3-3320-404A-897E-BD1A8C7CCC5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9" name="직사각형 908">
                <a:extLst>
                  <a:ext uri="{FF2B5EF4-FFF2-40B4-BE49-F238E27FC236}">
                    <a16:creationId xmlns:a16="http://schemas.microsoft.com/office/drawing/2014/main" id="{FE0A680F-C754-462E-8401-EDA6BA4EC88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0" name="직사각형 909">
                <a:extLst>
                  <a:ext uri="{FF2B5EF4-FFF2-40B4-BE49-F238E27FC236}">
                    <a16:creationId xmlns:a16="http://schemas.microsoft.com/office/drawing/2014/main" id="{93F0E9F2-9F27-440D-ACD8-0137B9DF05D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1" name="그룹 910">
              <a:extLst>
                <a:ext uri="{FF2B5EF4-FFF2-40B4-BE49-F238E27FC236}">
                  <a16:creationId xmlns:a16="http://schemas.microsoft.com/office/drawing/2014/main" id="{1C51BA03-3170-40AE-99A6-1FD7DA56E227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912" name="직사각형 911">
                <a:extLst>
                  <a:ext uri="{FF2B5EF4-FFF2-40B4-BE49-F238E27FC236}">
                    <a16:creationId xmlns:a16="http://schemas.microsoft.com/office/drawing/2014/main" id="{CBD9435C-0AE8-4C8D-876C-20FE1A63878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3" name="직사각형 912">
                <a:extLst>
                  <a:ext uri="{FF2B5EF4-FFF2-40B4-BE49-F238E27FC236}">
                    <a16:creationId xmlns:a16="http://schemas.microsoft.com/office/drawing/2014/main" id="{BE18FD0F-610B-411C-AD28-4F9A1DDCA3F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4" name="직사각형 913">
                <a:extLst>
                  <a:ext uri="{FF2B5EF4-FFF2-40B4-BE49-F238E27FC236}">
                    <a16:creationId xmlns:a16="http://schemas.microsoft.com/office/drawing/2014/main" id="{3F1DD090-07BA-41AA-9F2F-88B1A419084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5" name="직사각형 914">
                <a:extLst>
                  <a:ext uri="{FF2B5EF4-FFF2-40B4-BE49-F238E27FC236}">
                    <a16:creationId xmlns:a16="http://schemas.microsoft.com/office/drawing/2014/main" id="{EA74C203-DD98-4DA2-BA00-10AE18FF128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6" name="직사각형 915">
                <a:extLst>
                  <a:ext uri="{FF2B5EF4-FFF2-40B4-BE49-F238E27FC236}">
                    <a16:creationId xmlns:a16="http://schemas.microsoft.com/office/drawing/2014/main" id="{FD5DED83-DC4B-4717-AC5C-EBBFAB7536B3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7" name="그룹 916">
              <a:extLst>
                <a:ext uri="{FF2B5EF4-FFF2-40B4-BE49-F238E27FC236}">
                  <a16:creationId xmlns:a16="http://schemas.microsoft.com/office/drawing/2014/main" id="{DAA83A3E-674A-4765-A211-B6D52D74CECD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918" name="직사각형 917">
                <a:extLst>
                  <a:ext uri="{FF2B5EF4-FFF2-40B4-BE49-F238E27FC236}">
                    <a16:creationId xmlns:a16="http://schemas.microsoft.com/office/drawing/2014/main" id="{DD953941-4F0E-48F8-A0EA-D8B5ACA4F78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9" name="직사각형 918">
                <a:extLst>
                  <a:ext uri="{FF2B5EF4-FFF2-40B4-BE49-F238E27FC236}">
                    <a16:creationId xmlns:a16="http://schemas.microsoft.com/office/drawing/2014/main" id="{E65AC0CC-BFFF-4E2F-AFC6-EAB3589F670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0" name="직사각형 919">
                <a:extLst>
                  <a:ext uri="{FF2B5EF4-FFF2-40B4-BE49-F238E27FC236}">
                    <a16:creationId xmlns:a16="http://schemas.microsoft.com/office/drawing/2014/main" id="{06655584-7F46-48B1-B281-4968E34CE90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1" name="직사각형 920">
                <a:extLst>
                  <a:ext uri="{FF2B5EF4-FFF2-40B4-BE49-F238E27FC236}">
                    <a16:creationId xmlns:a16="http://schemas.microsoft.com/office/drawing/2014/main" id="{4C891EDD-915B-41A5-AB51-409ACC6622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2" name="직사각형 921">
                <a:extLst>
                  <a:ext uri="{FF2B5EF4-FFF2-40B4-BE49-F238E27FC236}">
                    <a16:creationId xmlns:a16="http://schemas.microsoft.com/office/drawing/2014/main" id="{CEBB215D-35A0-4E59-8FD3-93294F4B7876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3" name="그룹 922">
              <a:extLst>
                <a:ext uri="{FF2B5EF4-FFF2-40B4-BE49-F238E27FC236}">
                  <a16:creationId xmlns:a16="http://schemas.microsoft.com/office/drawing/2014/main" id="{58F32755-78ED-435D-8FCA-60E6FF18E4DD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924" name="직사각형 923">
                <a:extLst>
                  <a:ext uri="{FF2B5EF4-FFF2-40B4-BE49-F238E27FC236}">
                    <a16:creationId xmlns:a16="http://schemas.microsoft.com/office/drawing/2014/main" id="{3209449B-C8B6-4048-BB44-90DDD64A03D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5" name="직사각형 924">
                <a:extLst>
                  <a:ext uri="{FF2B5EF4-FFF2-40B4-BE49-F238E27FC236}">
                    <a16:creationId xmlns:a16="http://schemas.microsoft.com/office/drawing/2014/main" id="{34AA4BCE-BA5F-42A8-8CCD-ED8719AD5E1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6" name="직사각형 925">
                <a:extLst>
                  <a:ext uri="{FF2B5EF4-FFF2-40B4-BE49-F238E27FC236}">
                    <a16:creationId xmlns:a16="http://schemas.microsoft.com/office/drawing/2014/main" id="{819A26A2-1674-450E-94E5-C3A94228C85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7" name="직사각형 926">
                <a:extLst>
                  <a:ext uri="{FF2B5EF4-FFF2-40B4-BE49-F238E27FC236}">
                    <a16:creationId xmlns:a16="http://schemas.microsoft.com/office/drawing/2014/main" id="{AE1F553D-CDB1-4575-9AD7-333E779410D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8" name="직사각형 927">
                <a:extLst>
                  <a:ext uri="{FF2B5EF4-FFF2-40B4-BE49-F238E27FC236}">
                    <a16:creationId xmlns:a16="http://schemas.microsoft.com/office/drawing/2014/main" id="{5C890C5A-44D1-414E-865F-5B0E8C43342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9" name="그룹 928">
              <a:extLst>
                <a:ext uri="{FF2B5EF4-FFF2-40B4-BE49-F238E27FC236}">
                  <a16:creationId xmlns:a16="http://schemas.microsoft.com/office/drawing/2014/main" id="{87625471-CF78-4EB4-B6B2-17A1E0E5D772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930" name="직사각형 929">
                <a:extLst>
                  <a:ext uri="{FF2B5EF4-FFF2-40B4-BE49-F238E27FC236}">
                    <a16:creationId xmlns:a16="http://schemas.microsoft.com/office/drawing/2014/main" id="{7DCCAE6A-D8C5-424B-AE75-80FD430C217E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1" name="직사각형 930">
                <a:extLst>
                  <a:ext uri="{FF2B5EF4-FFF2-40B4-BE49-F238E27FC236}">
                    <a16:creationId xmlns:a16="http://schemas.microsoft.com/office/drawing/2014/main" id="{266C9356-C481-45E4-8072-71BE42FF8BC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2" name="직사각형 931">
                <a:extLst>
                  <a:ext uri="{FF2B5EF4-FFF2-40B4-BE49-F238E27FC236}">
                    <a16:creationId xmlns:a16="http://schemas.microsoft.com/office/drawing/2014/main" id="{DE510DBF-3CBE-4163-9975-9C34BE58713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3" name="직사각형 932">
                <a:extLst>
                  <a:ext uri="{FF2B5EF4-FFF2-40B4-BE49-F238E27FC236}">
                    <a16:creationId xmlns:a16="http://schemas.microsoft.com/office/drawing/2014/main" id="{8740B649-8014-49C2-88C4-81F63F8FBD9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4" name="직사각형 933">
                <a:extLst>
                  <a:ext uri="{FF2B5EF4-FFF2-40B4-BE49-F238E27FC236}">
                    <a16:creationId xmlns:a16="http://schemas.microsoft.com/office/drawing/2014/main" id="{11180479-9020-47D3-9374-99D5E4F38BC7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936" name="직선 화살표 연결선 935">
            <a:extLst>
              <a:ext uri="{FF2B5EF4-FFF2-40B4-BE49-F238E27FC236}">
                <a16:creationId xmlns:a16="http://schemas.microsoft.com/office/drawing/2014/main" id="{63F6A30E-5D6E-41D2-A000-992B04C17191}"/>
              </a:ext>
            </a:extLst>
          </p:cNvPr>
          <p:cNvCxnSpPr>
            <a:cxnSpLocks/>
            <a:stCxn id="33" idx="3"/>
            <a:endCxn id="804" idx="1"/>
          </p:cNvCxnSpPr>
          <p:nvPr/>
        </p:nvCxnSpPr>
        <p:spPr>
          <a:xfrm>
            <a:off x="2624745" y="2256065"/>
            <a:ext cx="602021" cy="56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9" name="그룹 938">
            <a:extLst>
              <a:ext uri="{FF2B5EF4-FFF2-40B4-BE49-F238E27FC236}">
                <a16:creationId xmlns:a16="http://schemas.microsoft.com/office/drawing/2014/main" id="{58329386-DF73-429F-89A4-E48FE4D33171}"/>
              </a:ext>
            </a:extLst>
          </p:cNvPr>
          <p:cNvGrpSpPr/>
          <p:nvPr/>
        </p:nvGrpSpPr>
        <p:grpSpPr>
          <a:xfrm>
            <a:off x="3222905" y="3722393"/>
            <a:ext cx="366532" cy="73309"/>
            <a:chOff x="4784203" y="1732340"/>
            <a:chExt cx="559445" cy="111893"/>
          </a:xfrm>
        </p:grpSpPr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4D698737-B03A-46E5-85EF-6A8DFDB90C06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498ADB8E-A148-4855-80C6-FF6A6976BB72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24030C53-53A3-4504-94A3-0BB5E1861669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2298DAE6-C0F2-446D-90FD-56A18A57F840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2B13B55D-A1E5-4F80-BBBB-E11562E1B04D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5" name="그룹 944">
            <a:extLst>
              <a:ext uri="{FF2B5EF4-FFF2-40B4-BE49-F238E27FC236}">
                <a16:creationId xmlns:a16="http://schemas.microsoft.com/office/drawing/2014/main" id="{E936B93E-2AC1-4FE3-BDA0-B1EC15EB73B7}"/>
              </a:ext>
            </a:extLst>
          </p:cNvPr>
          <p:cNvGrpSpPr/>
          <p:nvPr/>
        </p:nvGrpSpPr>
        <p:grpSpPr>
          <a:xfrm>
            <a:off x="3586856" y="3722390"/>
            <a:ext cx="366532" cy="73309"/>
            <a:chOff x="4784203" y="1732340"/>
            <a:chExt cx="559445" cy="111893"/>
          </a:xfrm>
        </p:grpSpPr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EC39C25A-0A41-4103-A74A-9A57593059AB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FE86AB92-630A-4DAE-9A61-4BEC9483448D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D6BE49F-A624-40D7-9118-3664903F1DB7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57A9182E-D790-422D-9B9C-419E2EBE7FE8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BBAD6E39-F66A-4773-B9C8-5C859F4F05B3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A68B50FE-D096-4E9C-9A4C-2C030B024A7C}"/>
              </a:ext>
            </a:extLst>
          </p:cNvPr>
          <p:cNvCxnSpPr>
            <a:cxnSpLocks/>
            <a:stCxn id="34" idx="3"/>
            <a:endCxn id="940" idx="1"/>
          </p:cNvCxnSpPr>
          <p:nvPr/>
        </p:nvCxnSpPr>
        <p:spPr>
          <a:xfrm>
            <a:off x="2624744" y="2478380"/>
            <a:ext cx="598161" cy="128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4" name="TextBox 953">
            <a:extLst>
              <a:ext uri="{FF2B5EF4-FFF2-40B4-BE49-F238E27FC236}">
                <a16:creationId xmlns:a16="http://schemas.microsoft.com/office/drawing/2014/main" id="{078DF205-C478-400F-A200-62BB77DF1E52}"/>
              </a:ext>
            </a:extLst>
          </p:cNvPr>
          <p:cNvSpPr txBox="1"/>
          <p:nvPr/>
        </p:nvSpPr>
        <p:spPr>
          <a:xfrm>
            <a:off x="3856308" y="72395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D6425B57-5166-4401-A671-DE4FB3B2A5D8}"/>
              </a:ext>
            </a:extLst>
          </p:cNvPr>
          <p:cNvSpPr txBox="1"/>
          <p:nvPr/>
        </p:nvSpPr>
        <p:spPr>
          <a:xfrm>
            <a:off x="3924921" y="1305421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006F6E74-FF57-4DE6-848F-A37589A3A670}"/>
              </a:ext>
            </a:extLst>
          </p:cNvPr>
          <p:cNvSpPr txBox="1"/>
          <p:nvPr/>
        </p:nvSpPr>
        <p:spPr>
          <a:xfrm>
            <a:off x="6140962" y="1652667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ECFF32E6-3A5D-45B9-ACE2-001C9114948B}"/>
              </a:ext>
            </a:extLst>
          </p:cNvPr>
          <p:cNvSpPr txBox="1"/>
          <p:nvPr/>
        </p:nvSpPr>
        <p:spPr>
          <a:xfrm>
            <a:off x="6142622" y="2483133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8" name="TextBox 957">
            <a:extLst>
              <a:ext uri="{FF2B5EF4-FFF2-40B4-BE49-F238E27FC236}">
                <a16:creationId xmlns:a16="http://schemas.microsoft.com/office/drawing/2014/main" id="{A9A6931B-4096-4101-8B06-C09839F99AF8}"/>
              </a:ext>
            </a:extLst>
          </p:cNvPr>
          <p:cNvSpPr txBox="1"/>
          <p:nvPr/>
        </p:nvSpPr>
        <p:spPr>
          <a:xfrm>
            <a:off x="3897694" y="292902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9" name="TextBox 958">
            <a:extLst>
              <a:ext uri="{FF2B5EF4-FFF2-40B4-BE49-F238E27FC236}">
                <a16:creationId xmlns:a16="http://schemas.microsoft.com/office/drawing/2014/main" id="{486191AC-957F-4162-AF9F-4D9383382C82}"/>
              </a:ext>
            </a:extLst>
          </p:cNvPr>
          <p:cNvSpPr txBox="1"/>
          <p:nvPr/>
        </p:nvSpPr>
        <p:spPr>
          <a:xfrm>
            <a:off x="3334282" y="372721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AB9D807D-F2F0-4FEA-AFE1-FF70DC60CE08}"/>
              </a:ext>
            </a:extLst>
          </p:cNvPr>
          <p:cNvGrpSpPr/>
          <p:nvPr/>
        </p:nvGrpSpPr>
        <p:grpSpPr>
          <a:xfrm>
            <a:off x="3222905" y="3938240"/>
            <a:ext cx="979991" cy="1327229"/>
            <a:chOff x="3318073" y="2044862"/>
            <a:chExt cx="817947" cy="1923328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0234143-0CCB-4213-A53D-B4ECC00F82C4}"/>
                </a:ext>
              </a:extLst>
            </p:cNvPr>
            <p:cNvSpPr/>
            <p:nvPr/>
          </p:nvSpPr>
          <p:spPr>
            <a:xfrm>
              <a:off x="3318075" y="2044862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'Conv1'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8F42B0A0-874B-46E0-A3EF-E01ED7FF788C}"/>
                </a:ext>
              </a:extLst>
            </p:cNvPr>
            <p:cNvSpPr/>
            <p:nvPr/>
          </p:nvSpPr>
          <p:spPr>
            <a:xfrm>
              <a:off x="3318075" y="2365095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79830099-3214-4E11-A69A-05F729A96D7B}"/>
                </a:ext>
              </a:extLst>
            </p:cNvPr>
            <p:cNvSpPr/>
            <p:nvPr/>
          </p:nvSpPr>
          <p:spPr>
            <a:xfrm>
              <a:off x="3318075" y="2685328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'Pool1'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1B2D7371-F11C-425A-8E81-D84B923571AE}"/>
                </a:ext>
              </a:extLst>
            </p:cNvPr>
            <p:cNvSpPr/>
            <p:nvPr/>
          </p:nvSpPr>
          <p:spPr>
            <a:xfrm>
              <a:off x="3318075" y="3005561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'Affine1'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C5521A4F-7E45-4272-80B6-47DA69A787DC}"/>
                </a:ext>
              </a:extLst>
            </p:cNvPr>
            <p:cNvSpPr/>
            <p:nvPr/>
          </p:nvSpPr>
          <p:spPr>
            <a:xfrm>
              <a:off x="3318074" y="3325794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'Relu2'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546D513-D835-457B-BCA0-281C0BB06EB0}"/>
                </a:ext>
              </a:extLst>
            </p:cNvPr>
            <p:cNvSpPr/>
            <p:nvPr/>
          </p:nvSpPr>
          <p:spPr>
            <a:xfrm>
              <a:off x="3318073" y="3647957"/>
              <a:ext cx="817945" cy="320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'Affine2'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B1CEB93D-E8E6-40D9-9E45-F84CF23DBB34}"/>
              </a:ext>
            </a:extLst>
          </p:cNvPr>
          <p:cNvCxnSpPr>
            <a:cxnSpLocks/>
            <a:stCxn id="26" idx="3"/>
            <a:endCxn id="961" idx="1"/>
          </p:cNvCxnSpPr>
          <p:nvPr/>
        </p:nvCxnSpPr>
        <p:spPr>
          <a:xfrm>
            <a:off x="1578025" y="2289859"/>
            <a:ext cx="1644882" cy="175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E2203FE1-8817-4A98-BCB8-62E695E48A9B}"/>
              </a:ext>
            </a:extLst>
          </p:cNvPr>
          <p:cNvSpPr/>
          <p:nvPr/>
        </p:nvSpPr>
        <p:spPr>
          <a:xfrm>
            <a:off x="7521388" y="87904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89E65B83-7FDC-4316-8C07-586178F1211D}"/>
              </a:ext>
            </a:extLst>
          </p:cNvPr>
          <p:cNvSpPr/>
          <p:nvPr/>
        </p:nvSpPr>
        <p:spPr>
          <a:xfrm>
            <a:off x="7521388" y="10398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8E2C8D02-00AE-49F7-BFB1-C98D75B1B834}"/>
              </a:ext>
            </a:extLst>
          </p:cNvPr>
          <p:cNvSpPr/>
          <p:nvPr/>
        </p:nvSpPr>
        <p:spPr>
          <a:xfrm>
            <a:off x="7521388" y="12007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612D4973-F289-44DE-9D48-6099FC4462C2}"/>
              </a:ext>
            </a:extLst>
          </p:cNvPr>
          <p:cNvSpPr/>
          <p:nvPr/>
        </p:nvSpPr>
        <p:spPr>
          <a:xfrm>
            <a:off x="7521388" y="13615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self.stride=1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966A06D5-B9D2-41AE-98CF-3864228989E2}"/>
              </a:ext>
            </a:extLst>
          </p:cNvPr>
          <p:cNvSpPr/>
          <p:nvPr/>
        </p:nvSpPr>
        <p:spPr>
          <a:xfrm>
            <a:off x="7521388" y="152244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self.pad=0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8" name="직사각형 977">
            <a:extLst>
              <a:ext uri="{FF2B5EF4-FFF2-40B4-BE49-F238E27FC236}">
                <a16:creationId xmlns:a16="http://schemas.microsoft.com/office/drawing/2014/main" id="{6C544253-B660-4534-8866-A537D13F9587}"/>
              </a:ext>
            </a:extLst>
          </p:cNvPr>
          <p:cNvSpPr/>
          <p:nvPr/>
        </p:nvSpPr>
        <p:spPr>
          <a:xfrm>
            <a:off x="7521388" y="168329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5BD13636-561B-4FD5-AA6D-AAED2AF6C050}"/>
              </a:ext>
            </a:extLst>
          </p:cNvPr>
          <p:cNvSpPr/>
          <p:nvPr/>
        </p:nvSpPr>
        <p:spPr>
          <a:xfrm>
            <a:off x="7521388" y="184414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72F76240-95C0-4D6D-8A3F-9C02F95E004E}"/>
              </a:ext>
            </a:extLst>
          </p:cNvPr>
          <p:cNvSpPr/>
          <p:nvPr/>
        </p:nvSpPr>
        <p:spPr>
          <a:xfrm>
            <a:off x="7521388" y="2004998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DADD7CCC-E748-477A-925D-0840B70D0856}"/>
              </a:ext>
            </a:extLst>
          </p:cNvPr>
          <p:cNvSpPr/>
          <p:nvPr/>
        </p:nvSpPr>
        <p:spPr>
          <a:xfrm>
            <a:off x="7521388" y="2165849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7C7E4F60-8657-4DF9-829A-F2AF48D5E2A5}"/>
              </a:ext>
            </a:extLst>
          </p:cNvPr>
          <p:cNvCxnSpPr>
            <a:cxnSpLocks/>
            <a:stCxn id="973" idx="1"/>
            <a:endCxn id="164" idx="3"/>
          </p:cNvCxnSpPr>
          <p:nvPr/>
        </p:nvCxnSpPr>
        <p:spPr>
          <a:xfrm flipH="1" flipV="1">
            <a:off x="5301180" y="985776"/>
            <a:ext cx="2220208" cy="13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화살표 연결선 985">
            <a:extLst>
              <a:ext uri="{FF2B5EF4-FFF2-40B4-BE49-F238E27FC236}">
                <a16:creationId xmlns:a16="http://schemas.microsoft.com/office/drawing/2014/main" id="{A3C5E71C-9B61-4FE8-A4C1-D3F30D293CCB}"/>
              </a:ext>
            </a:extLst>
          </p:cNvPr>
          <p:cNvCxnSpPr>
            <a:cxnSpLocks/>
            <a:stCxn id="974" idx="1"/>
            <a:endCxn id="204" idx="3"/>
          </p:cNvCxnSpPr>
          <p:nvPr/>
        </p:nvCxnSpPr>
        <p:spPr>
          <a:xfrm flipH="1">
            <a:off x="5458725" y="1281172"/>
            <a:ext cx="2062663" cy="27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038BEB8C-1444-481F-BAED-E1A789182E59}"/>
              </a:ext>
            </a:extLst>
          </p:cNvPr>
          <p:cNvSpPr/>
          <p:nvPr/>
        </p:nvSpPr>
        <p:spPr>
          <a:xfrm>
            <a:off x="7521388" y="232228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2C49BA27-6A46-4BC7-B2FD-B408A52BBAF6}"/>
              </a:ext>
            </a:extLst>
          </p:cNvPr>
          <p:cNvSpPr/>
          <p:nvPr/>
        </p:nvSpPr>
        <p:spPr>
          <a:xfrm>
            <a:off x="7517308" y="26395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DAB39788-F7BB-4DB3-891F-0E7A9268E1D6}"/>
              </a:ext>
            </a:extLst>
          </p:cNvPr>
          <p:cNvSpPr/>
          <p:nvPr/>
        </p:nvSpPr>
        <p:spPr>
          <a:xfrm>
            <a:off x="7517308" y="28004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0ED5E467-19C7-43DE-B5DC-81FEADF61A44}"/>
              </a:ext>
            </a:extLst>
          </p:cNvPr>
          <p:cNvSpPr/>
          <p:nvPr/>
        </p:nvSpPr>
        <p:spPr>
          <a:xfrm>
            <a:off x="3272438" y="1710188"/>
            <a:ext cx="2921314" cy="69296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EBD55F07-22EE-443B-88FB-2A1776C20D72}"/>
              </a:ext>
            </a:extLst>
          </p:cNvPr>
          <p:cNvSpPr/>
          <p:nvPr/>
        </p:nvSpPr>
        <p:spPr>
          <a:xfrm>
            <a:off x="3272438" y="2563842"/>
            <a:ext cx="2921314" cy="75709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F8825BC3-DE22-4D91-BDBC-E076DAADC58D}"/>
              </a:ext>
            </a:extLst>
          </p:cNvPr>
          <p:cNvCxnSpPr>
            <a:cxnSpLocks/>
            <a:stCxn id="961" idx="3"/>
            <a:endCxn id="972" idx="1"/>
          </p:cNvCxnSpPr>
          <p:nvPr/>
        </p:nvCxnSpPr>
        <p:spPr>
          <a:xfrm flipV="1">
            <a:off x="4202896" y="959470"/>
            <a:ext cx="3318492" cy="3089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5B504587-BDBD-4C16-811B-0320569FD231}"/>
              </a:ext>
            </a:extLst>
          </p:cNvPr>
          <p:cNvCxnSpPr>
            <a:cxnSpLocks/>
            <a:stCxn id="962" idx="3"/>
            <a:endCxn id="996" idx="1"/>
          </p:cNvCxnSpPr>
          <p:nvPr/>
        </p:nvCxnSpPr>
        <p:spPr>
          <a:xfrm flipV="1">
            <a:off x="4202896" y="2719977"/>
            <a:ext cx="3314412" cy="1549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8F29B471-6227-4F4F-BF19-2EE4374A5381}"/>
              </a:ext>
            </a:extLst>
          </p:cNvPr>
          <p:cNvGrpSpPr/>
          <p:nvPr/>
        </p:nvGrpSpPr>
        <p:grpSpPr>
          <a:xfrm>
            <a:off x="7506872" y="3099137"/>
            <a:ext cx="992750" cy="1125854"/>
            <a:chOff x="7506872" y="3099137"/>
            <a:chExt cx="992750" cy="1125854"/>
          </a:xfrm>
        </p:grpSpPr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362F00AA-A0A0-4172-8D7C-8C9B5DF7E274}"/>
                </a:ext>
              </a:extLst>
            </p:cNvPr>
            <p:cNvSpPr/>
            <p:nvPr/>
          </p:nvSpPr>
          <p:spPr>
            <a:xfrm>
              <a:off x="7509197" y="3099137"/>
              <a:ext cx="990425" cy="16085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Pooling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A9FEF36E-3BA4-4AE0-A5F0-72AB1EDFB6B6}"/>
                </a:ext>
              </a:extLst>
            </p:cNvPr>
            <p:cNvSpPr/>
            <p:nvPr/>
          </p:nvSpPr>
          <p:spPr>
            <a:xfrm>
              <a:off x="7506872" y="3259887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self.pool_h=2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80F8FF19-C7ED-454B-948D-89E46F3C4670}"/>
                </a:ext>
              </a:extLst>
            </p:cNvPr>
            <p:cNvSpPr/>
            <p:nvPr/>
          </p:nvSpPr>
          <p:spPr>
            <a:xfrm>
              <a:off x="7506872" y="342073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self.pool_w=2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42973688-EB7C-4DDB-8E49-FF72C45C56CC}"/>
                </a:ext>
              </a:extLst>
            </p:cNvPr>
            <p:cNvSpPr/>
            <p:nvPr/>
          </p:nvSpPr>
          <p:spPr>
            <a:xfrm>
              <a:off x="7506872" y="3581588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self.stride=2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0E651F34-F39B-4172-9CCD-04D30E09953D}"/>
                </a:ext>
              </a:extLst>
            </p:cNvPr>
            <p:cNvSpPr/>
            <p:nvPr/>
          </p:nvSpPr>
          <p:spPr>
            <a:xfrm>
              <a:off x="7506872" y="374243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self.pad=0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78FC9E42-5F4B-4B73-A435-4275A023CF0E}"/>
                </a:ext>
              </a:extLst>
            </p:cNvPr>
            <p:cNvSpPr/>
            <p:nvPr/>
          </p:nvSpPr>
          <p:spPr>
            <a:xfrm>
              <a:off x="7506872" y="3903289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7341593A-9A32-441E-A707-4FE51F6897C6}"/>
                </a:ext>
              </a:extLst>
            </p:cNvPr>
            <p:cNvSpPr/>
            <p:nvPr/>
          </p:nvSpPr>
          <p:spPr>
            <a:xfrm>
              <a:off x="7506872" y="4064140"/>
              <a:ext cx="990425" cy="160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self.arg_max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20" name="직선 화살표 연결선 1019">
            <a:extLst>
              <a:ext uri="{FF2B5EF4-FFF2-40B4-BE49-F238E27FC236}">
                <a16:creationId xmlns:a16="http://schemas.microsoft.com/office/drawing/2014/main" id="{A97D53A6-88C7-4656-AE6C-83441BDFBFEC}"/>
              </a:ext>
            </a:extLst>
          </p:cNvPr>
          <p:cNvCxnSpPr>
            <a:cxnSpLocks/>
            <a:stCxn id="963" idx="3"/>
            <a:endCxn id="1012" idx="1"/>
          </p:cNvCxnSpPr>
          <p:nvPr/>
        </p:nvCxnSpPr>
        <p:spPr>
          <a:xfrm flipV="1">
            <a:off x="4202896" y="3179563"/>
            <a:ext cx="3306301" cy="1311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91A45B25-D6C2-426D-9FCA-D1DA28D0129C}"/>
              </a:ext>
            </a:extLst>
          </p:cNvPr>
          <p:cNvSpPr/>
          <p:nvPr/>
        </p:nvSpPr>
        <p:spPr>
          <a:xfrm>
            <a:off x="7502371" y="4322894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C7F7106-1750-43E5-B416-740E897AA930}"/>
              </a:ext>
            </a:extLst>
          </p:cNvPr>
          <p:cNvSpPr/>
          <p:nvPr/>
        </p:nvSpPr>
        <p:spPr>
          <a:xfrm>
            <a:off x="7502371" y="4483644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34D55E0D-0210-401A-88A0-9C3C99832233}"/>
              </a:ext>
            </a:extLst>
          </p:cNvPr>
          <p:cNvSpPr/>
          <p:nvPr/>
        </p:nvSpPr>
        <p:spPr>
          <a:xfrm>
            <a:off x="7502371" y="464449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E4B867C-06AC-41BE-858E-A11B747326BE}"/>
              </a:ext>
            </a:extLst>
          </p:cNvPr>
          <p:cNvSpPr/>
          <p:nvPr/>
        </p:nvSpPr>
        <p:spPr>
          <a:xfrm>
            <a:off x="7502371" y="480534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DA11C0E-F00A-4003-A775-81ED0C9B249F}"/>
              </a:ext>
            </a:extLst>
          </p:cNvPr>
          <p:cNvSpPr/>
          <p:nvPr/>
        </p:nvSpPr>
        <p:spPr>
          <a:xfrm>
            <a:off x="7502371" y="496619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31360B8C-CA76-4B79-8851-3934F878F1CC}"/>
              </a:ext>
            </a:extLst>
          </p:cNvPr>
          <p:cNvSpPr/>
          <p:nvPr/>
        </p:nvSpPr>
        <p:spPr>
          <a:xfrm>
            <a:off x="7502371" y="512704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5D48A088-29C3-4275-8D66-ECF1AABDC0FC}"/>
              </a:ext>
            </a:extLst>
          </p:cNvPr>
          <p:cNvSpPr/>
          <p:nvPr/>
        </p:nvSpPr>
        <p:spPr>
          <a:xfrm>
            <a:off x="7502371" y="5382351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2627EC5-5931-4DFC-8ACB-A380AEB003E8}"/>
              </a:ext>
            </a:extLst>
          </p:cNvPr>
          <p:cNvSpPr/>
          <p:nvPr/>
        </p:nvSpPr>
        <p:spPr>
          <a:xfrm>
            <a:off x="7502371" y="5543202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D2832D2E-C42F-4E90-8B95-3A588EB9172B}"/>
              </a:ext>
            </a:extLst>
          </p:cNvPr>
          <p:cNvCxnSpPr>
            <a:cxnSpLocks/>
            <a:stCxn id="964" idx="3"/>
            <a:endCxn id="1032" idx="1"/>
          </p:cNvCxnSpPr>
          <p:nvPr/>
        </p:nvCxnSpPr>
        <p:spPr>
          <a:xfrm flipV="1">
            <a:off x="4202896" y="4403320"/>
            <a:ext cx="3299475" cy="308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467112D-70FF-4E57-A469-B79A720CE90C}"/>
              </a:ext>
            </a:extLst>
          </p:cNvPr>
          <p:cNvCxnSpPr>
            <a:cxnSpLocks/>
            <a:stCxn id="965" idx="3"/>
            <a:endCxn id="1040" idx="1"/>
          </p:cNvCxnSpPr>
          <p:nvPr/>
        </p:nvCxnSpPr>
        <p:spPr>
          <a:xfrm>
            <a:off x="4202895" y="4932663"/>
            <a:ext cx="3299476" cy="53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A60F265-B93A-4BBA-BEBC-71D09AB1762A}"/>
              </a:ext>
            </a:extLst>
          </p:cNvPr>
          <p:cNvSpPr/>
          <p:nvPr/>
        </p:nvSpPr>
        <p:spPr>
          <a:xfrm>
            <a:off x="7502371" y="5818105"/>
            <a:ext cx="990425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B892562-9F3A-48AD-B8EE-0FB09AF315CC}"/>
              </a:ext>
            </a:extLst>
          </p:cNvPr>
          <p:cNvSpPr/>
          <p:nvPr/>
        </p:nvSpPr>
        <p:spPr>
          <a:xfrm>
            <a:off x="7502371" y="5978855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3EB9B0C2-0D64-4E4C-B684-205BC5AF4E33}"/>
              </a:ext>
            </a:extLst>
          </p:cNvPr>
          <p:cNvSpPr/>
          <p:nvPr/>
        </p:nvSpPr>
        <p:spPr>
          <a:xfrm>
            <a:off x="7502371" y="613970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CAC80FC0-18FE-4D21-A66E-70511E513E6D}"/>
              </a:ext>
            </a:extLst>
          </p:cNvPr>
          <p:cNvSpPr/>
          <p:nvPr/>
        </p:nvSpPr>
        <p:spPr>
          <a:xfrm>
            <a:off x="7502371" y="6300556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30A16A0D-EE52-4496-A638-A0BFE187EFB1}"/>
              </a:ext>
            </a:extLst>
          </p:cNvPr>
          <p:cNvSpPr/>
          <p:nvPr/>
        </p:nvSpPr>
        <p:spPr>
          <a:xfrm>
            <a:off x="7502371" y="646140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DDD96A9-C9C6-4A08-B696-5993D8E2E03D}"/>
              </a:ext>
            </a:extLst>
          </p:cNvPr>
          <p:cNvSpPr/>
          <p:nvPr/>
        </p:nvSpPr>
        <p:spPr>
          <a:xfrm>
            <a:off x="7502371" y="6622257"/>
            <a:ext cx="990425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2C39341-2D3E-4414-A6FE-274F19852B00}"/>
              </a:ext>
            </a:extLst>
          </p:cNvPr>
          <p:cNvCxnSpPr>
            <a:cxnSpLocks/>
            <a:stCxn id="966" idx="3"/>
            <a:endCxn id="1048" idx="1"/>
          </p:cNvCxnSpPr>
          <p:nvPr/>
        </p:nvCxnSpPr>
        <p:spPr>
          <a:xfrm>
            <a:off x="4202894" y="5154978"/>
            <a:ext cx="3299477" cy="7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D6B493F-E0CC-4BEE-B9B6-0A11AF4374EE}"/>
              </a:ext>
            </a:extLst>
          </p:cNvPr>
          <p:cNvSpPr/>
          <p:nvPr/>
        </p:nvSpPr>
        <p:spPr>
          <a:xfrm>
            <a:off x="3212469" y="5537675"/>
            <a:ext cx="1017039" cy="160851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BE2791AE-8E59-4739-9FDA-96C92C12FDD3}"/>
              </a:ext>
            </a:extLst>
          </p:cNvPr>
          <p:cNvSpPr/>
          <p:nvPr/>
        </p:nvSpPr>
        <p:spPr>
          <a:xfrm>
            <a:off x="3212469" y="5698425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90B32941-AA89-408B-B4E1-8178B4D8B959}"/>
              </a:ext>
            </a:extLst>
          </p:cNvPr>
          <p:cNvSpPr/>
          <p:nvPr/>
        </p:nvSpPr>
        <p:spPr>
          <a:xfrm>
            <a:off x="3212469" y="585927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D50976A3-92F3-4422-8F68-4FCCD770AFB4}"/>
              </a:ext>
            </a:extLst>
          </p:cNvPr>
          <p:cNvSpPr/>
          <p:nvPr/>
        </p:nvSpPr>
        <p:spPr>
          <a:xfrm>
            <a:off x="3212469" y="6020126"/>
            <a:ext cx="1017039" cy="160851"/>
          </a:xfrm>
          <a:prstGeom prst="rect">
            <a:avLst/>
          </a:prstGeom>
          <a:solidFill>
            <a:schemeClr val="bg1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6BE46120-EF6D-44DC-A0E9-DD87EC116029}"/>
              </a:ext>
            </a:extLst>
          </p:cNvPr>
          <p:cNvCxnSpPr>
            <a:cxnSpLocks/>
            <a:stCxn id="27" idx="3"/>
            <a:endCxn id="1058" idx="1"/>
          </p:cNvCxnSpPr>
          <p:nvPr/>
        </p:nvCxnSpPr>
        <p:spPr>
          <a:xfrm>
            <a:off x="1578025" y="2610092"/>
            <a:ext cx="1634444" cy="3008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E132EE8-5084-4181-B838-0AB25F9C2563}"/>
              </a:ext>
            </a:extLst>
          </p:cNvPr>
          <p:cNvSpPr txBox="1"/>
          <p:nvPr/>
        </p:nvSpPr>
        <p:spPr>
          <a:xfrm>
            <a:off x="135994" y="70737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backward()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AC82CF0-8365-4864-90FE-9DFAFE02BFE9}"/>
              </a:ext>
            </a:extLst>
          </p:cNvPr>
          <p:cNvSpPr txBox="1"/>
          <p:nvPr/>
        </p:nvSpPr>
        <p:spPr>
          <a:xfrm>
            <a:off x="318164" y="11690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network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C8E55D7-E47B-412D-82D9-2C73CCFF1E25}"/>
              </a:ext>
            </a:extLst>
          </p:cNvPr>
          <p:cNvSpPr/>
          <p:nvPr/>
        </p:nvSpPr>
        <p:spPr>
          <a:xfrm>
            <a:off x="8846657" y="994367"/>
            <a:ext cx="1514569" cy="441767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759BB5-C247-4302-A390-189771BD98F6}"/>
              </a:ext>
            </a:extLst>
          </p:cNvPr>
          <p:cNvSpPr txBox="1"/>
          <p:nvPr/>
        </p:nvSpPr>
        <p:spPr>
          <a:xfrm>
            <a:off x="9101723" y="774079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2B87EF83-C7B2-463B-866F-17145A843C39}"/>
              </a:ext>
            </a:extLst>
          </p:cNvPr>
          <p:cNvCxnSpPr>
            <a:cxnSpLocks/>
            <a:stCxn id="978" idx="3"/>
            <a:endCxn id="360" idx="1"/>
          </p:cNvCxnSpPr>
          <p:nvPr/>
        </p:nvCxnSpPr>
        <p:spPr>
          <a:xfrm flipV="1">
            <a:off x="8511813" y="1215251"/>
            <a:ext cx="334844" cy="54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328B78F1-ECD0-422F-AE9E-9CA14DA888EA}"/>
              </a:ext>
            </a:extLst>
          </p:cNvPr>
          <p:cNvSpPr/>
          <p:nvPr/>
        </p:nvSpPr>
        <p:spPr>
          <a:xfrm>
            <a:off x="8862963" y="1523225"/>
            <a:ext cx="314949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1AD8EFCF-821E-4B8B-BEE5-E4C52F532941}"/>
              </a:ext>
            </a:extLst>
          </p:cNvPr>
          <p:cNvCxnSpPr>
            <a:cxnSpLocks/>
            <a:stCxn id="979" idx="3"/>
            <a:endCxn id="367" idx="1"/>
          </p:cNvCxnSpPr>
          <p:nvPr/>
        </p:nvCxnSpPr>
        <p:spPr>
          <a:xfrm flipV="1">
            <a:off x="8511813" y="1858703"/>
            <a:ext cx="351150" cy="65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EA8AC1B1-8ADE-484D-9301-E973DCA6169C}"/>
              </a:ext>
            </a:extLst>
          </p:cNvPr>
          <p:cNvSpPr txBox="1"/>
          <p:nvPr/>
        </p:nvSpPr>
        <p:spPr>
          <a:xfrm>
            <a:off x="8376673" y="214457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420E8F9C-2E6C-4E09-9527-78632E156C7F}"/>
              </a:ext>
            </a:extLst>
          </p:cNvPr>
          <p:cNvSpPr/>
          <p:nvPr/>
        </p:nvSpPr>
        <p:spPr>
          <a:xfrm rot="5400000">
            <a:off x="9420892" y="1696728"/>
            <a:ext cx="314949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80836CA1-A721-4A3F-970C-8E5B6DD1C0B4}"/>
              </a:ext>
            </a:extLst>
          </p:cNvPr>
          <p:cNvSpPr txBox="1"/>
          <p:nvPr/>
        </p:nvSpPr>
        <p:spPr>
          <a:xfrm>
            <a:off x="9153604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4B72E2B-6B6F-420A-A8E5-3306328BCB01}"/>
              </a:ext>
            </a:extLst>
          </p:cNvPr>
          <p:cNvSpPr txBox="1"/>
          <p:nvPr/>
        </p:nvSpPr>
        <p:spPr>
          <a:xfrm>
            <a:off x="9363552" y="214053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>
                <a:solidFill>
                  <a:srgbClr val="FF0000"/>
                </a:solidFill>
                <a:latin typeface="Consolas" panose="020B0609020204030204" pitchFamily="49" charset="0"/>
              </a:rPr>
              <a:t>100*24*24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1855AD8-BF34-4FB4-8C9D-D30BE9F4FC20}"/>
              </a:ext>
            </a:extLst>
          </p:cNvPr>
          <p:cNvSpPr txBox="1"/>
          <p:nvPr/>
        </p:nvSpPr>
        <p:spPr>
          <a:xfrm>
            <a:off x="9714159" y="1745854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7913AD2-4B1B-4717-BCE6-959961B21DD9}"/>
              </a:ext>
            </a:extLst>
          </p:cNvPr>
          <p:cNvSpPr/>
          <p:nvPr/>
        </p:nvSpPr>
        <p:spPr>
          <a:xfrm>
            <a:off x="9979893" y="1523225"/>
            <a:ext cx="381333" cy="67095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6132891-5726-41FD-8666-643E00029AF5}"/>
              </a:ext>
            </a:extLst>
          </p:cNvPr>
          <p:cNvSpPr txBox="1"/>
          <p:nvPr/>
        </p:nvSpPr>
        <p:spPr>
          <a:xfrm>
            <a:off x="10569810" y="2126376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(25,30)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057F7D14-C9AE-46AE-97EA-1CB6A1E86BFC}"/>
              </a:ext>
            </a:extLst>
          </p:cNvPr>
          <p:cNvSpPr txBox="1"/>
          <p:nvPr/>
        </p:nvSpPr>
        <p:spPr>
          <a:xfrm>
            <a:off x="8700099" y="2502021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F683D2BD-5F65-42A7-B44F-8534F6C37D3D}"/>
              </a:ext>
            </a:extLst>
          </p:cNvPr>
          <p:cNvSpPr/>
          <p:nvPr/>
        </p:nvSpPr>
        <p:spPr>
          <a:xfrm>
            <a:off x="8772271" y="2769311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955D0CF-CC07-4D11-A320-AAF8A4FD690B}"/>
              </a:ext>
            </a:extLst>
          </p:cNvPr>
          <p:cNvSpPr/>
          <p:nvPr/>
        </p:nvSpPr>
        <p:spPr>
          <a:xfrm>
            <a:off x="9053779" y="2767260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929546-DF66-4C08-A25A-373ED50CD672}"/>
              </a:ext>
            </a:extLst>
          </p:cNvPr>
          <p:cNvSpPr/>
          <p:nvPr/>
        </p:nvSpPr>
        <p:spPr>
          <a:xfrm>
            <a:off x="9335287" y="2765209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94E17C9B-5ABE-4C1D-988E-D1374847AA2A}"/>
              </a:ext>
            </a:extLst>
          </p:cNvPr>
          <p:cNvSpPr/>
          <p:nvPr/>
        </p:nvSpPr>
        <p:spPr>
          <a:xfrm>
            <a:off x="9616795" y="2763158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324C02F6-E21E-4E95-BD05-200F69D5E277}"/>
              </a:ext>
            </a:extLst>
          </p:cNvPr>
          <p:cNvSpPr/>
          <p:nvPr/>
        </p:nvSpPr>
        <p:spPr>
          <a:xfrm>
            <a:off x="9898303" y="276110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9F67DC6F-15EE-41C1-9224-689ED2FF3EB3}"/>
              </a:ext>
            </a:extLst>
          </p:cNvPr>
          <p:cNvSpPr/>
          <p:nvPr/>
        </p:nvSpPr>
        <p:spPr>
          <a:xfrm>
            <a:off x="10179811" y="275905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469C678F-7BAD-42B1-956E-721F17DBCFF0}"/>
              </a:ext>
            </a:extLst>
          </p:cNvPr>
          <p:cNvSpPr txBox="1"/>
          <p:nvPr/>
        </p:nvSpPr>
        <p:spPr>
          <a:xfrm>
            <a:off x="8700099" y="3222404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C8BB5D-A63C-428F-AA38-46B98287D011}"/>
              </a:ext>
            </a:extLst>
          </p:cNvPr>
          <p:cNvGrpSpPr/>
          <p:nvPr/>
        </p:nvGrpSpPr>
        <p:grpSpPr>
          <a:xfrm>
            <a:off x="8772271" y="3479439"/>
            <a:ext cx="1655806" cy="251335"/>
            <a:chOff x="8772271" y="3479439"/>
            <a:chExt cx="1655806" cy="251335"/>
          </a:xfrm>
        </p:grpSpPr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6B6FF5BE-619A-46CF-9F3F-EE4B042C6C7F}"/>
                </a:ext>
              </a:extLst>
            </p:cNvPr>
            <p:cNvSpPr/>
            <p:nvPr/>
          </p:nvSpPr>
          <p:spPr>
            <a:xfrm>
              <a:off x="8772271" y="3489694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FCE15DA-E40A-419D-B087-4CC2FDD46CBB}"/>
                </a:ext>
              </a:extLst>
            </p:cNvPr>
            <p:cNvSpPr/>
            <p:nvPr/>
          </p:nvSpPr>
          <p:spPr>
            <a:xfrm>
              <a:off x="9053779" y="3487643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E847BE-3AD1-4CC6-84B2-D2AB8AB3A70C}"/>
                </a:ext>
              </a:extLst>
            </p:cNvPr>
            <p:cNvSpPr/>
            <p:nvPr/>
          </p:nvSpPr>
          <p:spPr>
            <a:xfrm>
              <a:off x="9335287" y="3485592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8C4C5EF-D488-4038-9DE0-AAEA58455273}"/>
                </a:ext>
              </a:extLst>
            </p:cNvPr>
            <p:cNvSpPr/>
            <p:nvPr/>
          </p:nvSpPr>
          <p:spPr>
            <a:xfrm>
              <a:off x="9616795" y="3483541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EA465B-7207-4771-91DF-8DEDFCD47592}"/>
                </a:ext>
              </a:extLst>
            </p:cNvPr>
            <p:cNvSpPr/>
            <p:nvPr/>
          </p:nvSpPr>
          <p:spPr>
            <a:xfrm>
              <a:off x="9898303" y="3481490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A2525C-E1C8-4DFC-8300-731B4F09CB25}"/>
                </a:ext>
              </a:extLst>
            </p:cNvPr>
            <p:cNvSpPr/>
            <p:nvPr/>
          </p:nvSpPr>
          <p:spPr>
            <a:xfrm>
              <a:off x="10179811" y="3479439"/>
              <a:ext cx="248266" cy="241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5" name="직선 화살표 연결선 394">
            <a:extLst>
              <a:ext uri="{FF2B5EF4-FFF2-40B4-BE49-F238E27FC236}">
                <a16:creationId xmlns:a16="http://schemas.microsoft.com/office/drawing/2014/main" id="{840C1113-8152-4CF2-8547-B98E27102300}"/>
              </a:ext>
            </a:extLst>
          </p:cNvPr>
          <p:cNvCxnSpPr>
            <a:cxnSpLocks/>
            <a:stCxn id="1018" idx="3"/>
            <a:endCxn id="389" idx="1"/>
          </p:cNvCxnSpPr>
          <p:nvPr/>
        </p:nvCxnSpPr>
        <p:spPr>
          <a:xfrm flipV="1">
            <a:off x="8497297" y="3610234"/>
            <a:ext cx="274974" cy="373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9E9373-AEA3-40EE-AA41-B0A5F5DBEA44}"/>
              </a:ext>
            </a:extLst>
          </p:cNvPr>
          <p:cNvGrpSpPr/>
          <p:nvPr/>
        </p:nvGrpSpPr>
        <p:grpSpPr>
          <a:xfrm>
            <a:off x="9678801" y="3994634"/>
            <a:ext cx="811282" cy="118120"/>
            <a:chOff x="8772271" y="3886692"/>
            <a:chExt cx="811282" cy="118120"/>
          </a:xfrm>
        </p:grpSpPr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1FA668D4-1C61-4374-8A77-A6D289C78E45}"/>
                </a:ext>
              </a:extLst>
            </p:cNvPr>
            <p:cNvSpPr/>
            <p:nvPr/>
          </p:nvSpPr>
          <p:spPr>
            <a:xfrm>
              <a:off x="8772271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B54F5766-1E1C-47EF-8F7E-993A0A4085C0}"/>
                </a:ext>
              </a:extLst>
            </p:cNvPr>
            <p:cNvSpPr/>
            <p:nvPr/>
          </p:nvSpPr>
          <p:spPr>
            <a:xfrm>
              <a:off x="8910199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0C424D3C-F112-450C-96AC-2D9395CBE537}"/>
                </a:ext>
              </a:extLst>
            </p:cNvPr>
            <p:cNvSpPr/>
            <p:nvPr/>
          </p:nvSpPr>
          <p:spPr>
            <a:xfrm>
              <a:off x="9048127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869F966B-C12F-4F1A-9454-C59916686EED}"/>
                </a:ext>
              </a:extLst>
            </p:cNvPr>
            <p:cNvSpPr/>
            <p:nvPr/>
          </p:nvSpPr>
          <p:spPr>
            <a:xfrm>
              <a:off x="9186055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5688921-6B51-46E7-AEA8-4B3047F0374C}"/>
                </a:ext>
              </a:extLst>
            </p:cNvPr>
            <p:cNvSpPr/>
            <p:nvPr/>
          </p:nvSpPr>
          <p:spPr>
            <a:xfrm>
              <a:off x="9323983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D6BC765-8F05-4A3F-A8E2-7412F9EF7B83}"/>
                </a:ext>
              </a:extLst>
            </p:cNvPr>
            <p:cNvSpPr/>
            <p:nvPr/>
          </p:nvSpPr>
          <p:spPr>
            <a:xfrm>
              <a:off x="9461912" y="3886692"/>
              <a:ext cx="121641" cy="1181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D42A9FBA-6C8B-4E9D-9E83-9CD8A1441EC9}"/>
              </a:ext>
            </a:extLst>
          </p:cNvPr>
          <p:cNvCxnSpPr>
            <a:cxnSpLocks/>
            <a:stCxn id="1035" idx="3"/>
            <a:endCxn id="415" idx="1"/>
          </p:cNvCxnSpPr>
          <p:nvPr/>
        </p:nvCxnSpPr>
        <p:spPr>
          <a:xfrm flipV="1">
            <a:off x="8492796" y="4773246"/>
            <a:ext cx="296580" cy="1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>
            <a:extLst>
              <a:ext uri="{FF2B5EF4-FFF2-40B4-BE49-F238E27FC236}">
                <a16:creationId xmlns:a16="http://schemas.microsoft.com/office/drawing/2014/main" id="{65417641-8849-49DC-A3AB-BE5919A23F45}"/>
              </a:ext>
            </a:extLst>
          </p:cNvPr>
          <p:cNvSpPr txBox="1"/>
          <p:nvPr/>
        </p:nvSpPr>
        <p:spPr>
          <a:xfrm>
            <a:off x="9539074" y="3761272"/>
            <a:ext cx="1585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(100,30,12,12)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AAECEE1-DFD4-4696-8CF4-EA3883B93FCC}"/>
              </a:ext>
            </a:extLst>
          </p:cNvPr>
          <p:cNvSpPr txBox="1"/>
          <p:nvPr/>
        </p:nvSpPr>
        <p:spPr>
          <a:xfrm>
            <a:off x="8670660" y="4390579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(100,30*12*12)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0239727E-F8F9-4D67-9B86-6DCAD72D60F0}"/>
              </a:ext>
            </a:extLst>
          </p:cNvPr>
          <p:cNvSpPr/>
          <p:nvPr/>
        </p:nvSpPr>
        <p:spPr>
          <a:xfrm>
            <a:off x="8789376" y="4641978"/>
            <a:ext cx="1357194" cy="2625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7" name="직선 화살표 연결선 416">
            <a:extLst>
              <a:ext uri="{FF2B5EF4-FFF2-40B4-BE49-F238E27FC236}">
                <a16:creationId xmlns:a16="http://schemas.microsoft.com/office/drawing/2014/main" id="{3234F629-AFE6-4464-8A7C-6D87FED9B63A}"/>
              </a:ext>
            </a:extLst>
          </p:cNvPr>
          <p:cNvCxnSpPr>
            <a:cxnSpLocks/>
            <a:stCxn id="1051" idx="3"/>
            <a:endCxn id="419" idx="1"/>
          </p:cNvCxnSpPr>
          <p:nvPr/>
        </p:nvCxnSpPr>
        <p:spPr>
          <a:xfrm flipV="1">
            <a:off x="8492796" y="6245493"/>
            <a:ext cx="282434" cy="135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B4BF3A79-A940-4594-B626-7416D75F25B9}"/>
              </a:ext>
            </a:extLst>
          </p:cNvPr>
          <p:cNvSpPr txBox="1"/>
          <p:nvPr/>
        </p:nvSpPr>
        <p:spPr>
          <a:xfrm>
            <a:off x="8656514" y="572689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8F49D04-B9C4-46AC-AC69-1FCD118BC648}"/>
              </a:ext>
            </a:extLst>
          </p:cNvPr>
          <p:cNvSpPr/>
          <p:nvPr/>
        </p:nvSpPr>
        <p:spPr>
          <a:xfrm>
            <a:off x="8775230" y="5978297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D3D747B9-FEB4-443E-809C-9F18742D2065}"/>
              </a:ext>
            </a:extLst>
          </p:cNvPr>
          <p:cNvCxnSpPr>
            <a:cxnSpLocks/>
            <a:stCxn id="1033" idx="1"/>
            <a:endCxn id="1001" idx="3"/>
          </p:cNvCxnSpPr>
          <p:nvPr/>
        </p:nvCxnSpPr>
        <p:spPr>
          <a:xfrm flipH="1" flipV="1">
            <a:off x="6193752" y="2056670"/>
            <a:ext cx="1308619" cy="250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화살표 연결선 425">
            <a:extLst>
              <a:ext uri="{FF2B5EF4-FFF2-40B4-BE49-F238E27FC236}">
                <a16:creationId xmlns:a16="http://schemas.microsoft.com/office/drawing/2014/main" id="{7EDA70C1-12CB-4ACD-A92F-0919D7DE5DDB}"/>
              </a:ext>
            </a:extLst>
          </p:cNvPr>
          <p:cNvCxnSpPr>
            <a:cxnSpLocks/>
            <a:stCxn id="1034" idx="1"/>
            <a:endCxn id="1002" idx="3"/>
          </p:cNvCxnSpPr>
          <p:nvPr/>
        </p:nvCxnSpPr>
        <p:spPr>
          <a:xfrm flipH="1" flipV="1">
            <a:off x="6193752" y="2601697"/>
            <a:ext cx="1308619" cy="2123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9AC627AE-4FB9-4986-B641-F29EDFA36DE9}"/>
              </a:ext>
            </a:extLst>
          </p:cNvPr>
          <p:cNvCxnSpPr>
            <a:cxnSpLocks/>
            <a:stCxn id="1049" idx="1"/>
            <a:endCxn id="814" idx="3"/>
          </p:cNvCxnSpPr>
          <p:nvPr/>
        </p:nvCxnSpPr>
        <p:spPr>
          <a:xfrm flipH="1" flipV="1">
            <a:off x="3957249" y="2824290"/>
            <a:ext cx="3545122" cy="3234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화살표 연결선 431">
            <a:extLst>
              <a:ext uri="{FF2B5EF4-FFF2-40B4-BE49-F238E27FC236}">
                <a16:creationId xmlns:a16="http://schemas.microsoft.com/office/drawing/2014/main" id="{04D68FB8-2DC0-40B5-AA57-9FB82C08B25E}"/>
              </a:ext>
            </a:extLst>
          </p:cNvPr>
          <p:cNvCxnSpPr>
            <a:cxnSpLocks/>
            <a:stCxn id="1050" idx="1"/>
            <a:endCxn id="950" idx="3"/>
          </p:cNvCxnSpPr>
          <p:nvPr/>
        </p:nvCxnSpPr>
        <p:spPr>
          <a:xfrm flipH="1" flipV="1">
            <a:off x="3953388" y="3759043"/>
            <a:ext cx="3548983" cy="2461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0B947A55-5127-48D9-B5D8-9914EDF14D0D}"/>
              </a:ext>
            </a:extLst>
          </p:cNvPr>
          <p:cNvSpPr txBox="1"/>
          <p:nvPr/>
        </p:nvSpPr>
        <p:spPr>
          <a:xfrm>
            <a:off x="4593755" y="549455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916A2F9C-0553-4679-9D15-D277E8BAA888}"/>
              </a:ext>
            </a:extLst>
          </p:cNvPr>
          <p:cNvSpPr/>
          <p:nvPr/>
        </p:nvSpPr>
        <p:spPr>
          <a:xfrm>
            <a:off x="4712471" y="574595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0" name="직선 화살표 연결선 439">
            <a:extLst>
              <a:ext uri="{FF2B5EF4-FFF2-40B4-BE49-F238E27FC236}">
                <a16:creationId xmlns:a16="http://schemas.microsoft.com/office/drawing/2014/main" id="{3A540FD3-C974-4806-9495-FA237DC697CA}"/>
              </a:ext>
            </a:extLst>
          </p:cNvPr>
          <p:cNvCxnSpPr>
            <a:cxnSpLocks/>
            <a:stCxn id="1060" idx="3"/>
            <a:endCxn id="439" idx="1"/>
          </p:cNvCxnSpPr>
          <p:nvPr/>
        </p:nvCxnSpPr>
        <p:spPr>
          <a:xfrm>
            <a:off x="4229508" y="5939702"/>
            <a:ext cx="482963" cy="292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>
            <a:extLst>
              <a:ext uri="{FF2B5EF4-FFF2-40B4-BE49-F238E27FC236}">
                <a16:creationId xmlns:a16="http://schemas.microsoft.com/office/drawing/2014/main" id="{4069F887-EF26-4D7F-976E-6C5F48D1BC06}"/>
              </a:ext>
            </a:extLst>
          </p:cNvPr>
          <p:cNvSpPr txBox="1"/>
          <p:nvPr/>
        </p:nvSpPr>
        <p:spPr>
          <a:xfrm>
            <a:off x="5295592" y="54927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8924F222-8093-466F-8443-A3512BC188BC}"/>
              </a:ext>
            </a:extLst>
          </p:cNvPr>
          <p:cNvSpPr/>
          <p:nvPr/>
        </p:nvSpPr>
        <p:spPr>
          <a:xfrm>
            <a:off x="5414308" y="5744111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08139121-C9A0-4F05-9995-1ED442420EBB}"/>
              </a:ext>
            </a:extLst>
          </p:cNvPr>
          <p:cNvCxnSpPr>
            <a:cxnSpLocks/>
            <a:stCxn id="1061" idx="3"/>
            <a:endCxn id="445" idx="1"/>
          </p:cNvCxnSpPr>
          <p:nvPr/>
        </p:nvCxnSpPr>
        <p:spPr>
          <a:xfrm>
            <a:off x="4229508" y="6100552"/>
            <a:ext cx="1184800" cy="130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346CFAA-077E-49AF-8CF0-FD03D29B2777}"/>
              </a:ext>
            </a:extLst>
          </p:cNvPr>
          <p:cNvSpPr/>
          <p:nvPr/>
        </p:nvSpPr>
        <p:spPr>
          <a:xfrm flipV="1">
            <a:off x="11393347" y="506040"/>
            <a:ext cx="236249" cy="4898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422F596-ACCE-4571-80B6-8F4CCAFF9ADA}"/>
              </a:ext>
            </a:extLst>
          </p:cNvPr>
          <p:cNvSpPr txBox="1"/>
          <p:nvPr/>
        </p:nvSpPr>
        <p:spPr>
          <a:xfrm>
            <a:off x="9516950" y="559929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EFAC1ECA-3DAF-4A6A-A5AC-42070918DBF9}"/>
              </a:ext>
            </a:extLst>
          </p:cNvPr>
          <p:cNvSpPr/>
          <p:nvPr/>
        </p:nvSpPr>
        <p:spPr>
          <a:xfrm>
            <a:off x="9635666" y="5850694"/>
            <a:ext cx="526334" cy="973236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0" name="직선 화살표 연결선 419">
            <a:extLst>
              <a:ext uri="{FF2B5EF4-FFF2-40B4-BE49-F238E27FC236}">
                <a16:creationId xmlns:a16="http://schemas.microsoft.com/office/drawing/2014/main" id="{21D5EB5F-28EA-4007-B325-B34DC9A0BE50}"/>
              </a:ext>
            </a:extLst>
          </p:cNvPr>
          <p:cNvCxnSpPr>
            <a:cxnSpLocks/>
            <a:stCxn id="1052" idx="3"/>
            <a:endCxn id="560" idx="1"/>
          </p:cNvCxnSpPr>
          <p:nvPr/>
        </p:nvCxnSpPr>
        <p:spPr>
          <a:xfrm flipV="1">
            <a:off x="8492796" y="5941692"/>
            <a:ext cx="2244683" cy="600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A8F6CE81-0172-4521-963B-3F97B52075C8}"/>
              </a:ext>
            </a:extLst>
          </p:cNvPr>
          <p:cNvSpPr txBox="1"/>
          <p:nvPr/>
        </p:nvSpPr>
        <p:spPr>
          <a:xfrm>
            <a:off x="10108625" y="5599295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D00E4EE-0D63-46CD-B277-6253DB916CD3}"/>
              </a:ext>
            </a:extLst>
          </p:cNvPr>
          <p:cNvGrpSpPr/>
          <p:nvPr/>
        </p:nvGrpSpPr>
        <p:grpSpPr>
          <a:xfrm>
            <a:off x="10737479" y="5905033"/>
            <a:ext cx="730483" cy="820552"/>
            <a:chOff x="4322490" y="2787637"/>
            <a:chExt cx="730483" cy="820552"/>
          </a:xfrm>
        </p:grpSpPr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7A752747-0201-469D-82EA-AF0CDF004BA6}"/>
                </a:ext>
              </a:extLst>
            </p:cNvPr>
            <p:cNvGrpSpPr/>
            <p:nvPr/>
          </p:nvGrpSpPr>
          <p:grpSpPr>
            <a:xfrm>
              <a:off x="4322490" y="2787640"/>
              <a:ext cx="366532" cy="73309"/>
              <a:chOff x="4784203" y="1732340"/>
              <a:chExt cx="559445" cy="111893"/>
            </a:xfrm>
          </p:grpSpPr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23827C70-792A-4EEE-8D84-E8DE7269A15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A3C9A7C2-7EF8-4C37-9243-20F72BA714D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1B170B7B-E058-4AD1-85DE-FE792572A5D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C8DF2025-037C-407B-BD31-46F44791B65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357110AA-F792-432A-B2D5-6015A0B64DF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5" name="그룹 424">
              <a:extLst>
                <a:ext uri="{FF2B5EF4-FFF2-40B4-BE49-F238E27FC236}">
                  <a16:creationId xmlns:a16="http://schemas.microsoft.com/office/drawing/2014/main" id="{DCF4D74B-2652-49D5-BA19-B5D407666A63}"/>
                </a:ext>
              </a:extLst>
            </p:cNvPr>
            <p:cNvGrpSpPr/>
            <p:nvPr/>
          </p:nvGrpSpPr>
          <p:grpSpPr>
            <a:xfrm>
              <a:off x="4686441" y="2787637"/>
              <a:ext cx="366532" cy="73309"/>
              <a:chOff x="4784203" y="1732340"/>
              <a:chExt cx="559445" cy="111893"/>
            </a:xfrm>
          </p:grpSpPr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0CDCB202-53E4-4690-BBE8-551024FB4B9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DE1E1BD2-5563-402C-A05D-826A8211C0CA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7BB0BF54-FB00-40CC-9CA7-14F124AF8DE6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398C7068-D5BF-4ED8-85A0-E1C920C4331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7B731772-3005-413E-980F-C6C51FF8B514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4F35FD29-E51A-4E21-874F-776A56045806}"/>
                </a:ext>
              </a:extLst>
            </p:cNvPr>
            <p:cNvGrpSpPr/>
            <p:nvPr/>
          </p:nvGrpSpPr>
          <p:grpSpPr>
            <a:xfrm>
              <a:off x="4322490" y="2862364"/>
              <a:ext cx="366532" cy="73309"/>
              <a:chOff x="4784203" y="1732340"/>
              <a:chExt cx="559445" cy="111893"/>
            </a:xfrm>
          </p:grpSpPr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521CC7D6-D60C-49DD-8A02-C06E01469F2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29C63878-42AC-41FF-B745-54ED3D4B96F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820EF570-FDA2-4A19-8133-450F185F446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EAE8A343-FC3F-4B82-BE23-578EA65580F8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CAF12DD4-26A2-4B0A-BDA3-48C2B564F58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93F63B12-7578-4CE1-BA4A-767476854A29}"/>
                </a:ext>
              </a:extLst>
            </p:cNvPr>
            <p:cNvGrpSpPr/>
            <p:nvPr/>
          </p:nvGrpSpPr>
          <p:grpSpPr>
            <a:xfrm>
              <a:off x="4686441" y="2862361"/>
              <a:ext cx="366532" cy="73309"/>
              <a:chOff x="4784203" y="1732340"/>
              <a:chExt cx="559445" cy="111893"/>
            </a:xfrm>
          </p:grpSpPr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91E5126-F257-4EC4-B21E-B78847733DE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DF30502B-EAD2-4752-A2D0-8451AFF5970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967BF1F-5A4A-488C-9622-6D4B2626DAC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BB51758-D22D-4E1E-B8EC-FCF194ABCC1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FA10AEEC-58EE-48AC-8873-AB0D2B78716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4830D25A-91D7-4F80-8A8D-B190EBDA61ED}"/>
                </a:ext>
              </a:extLst>
            </p:cNvPr>
            <p:cNvGrpSpPr/>
            <p:nvPr/>
          </p:nvGrpSpPr>
          <p:grpSpPr>
            <a:xfrm>
              <a:off x="4322490" y="2937088"/>
              <a:ext cx="366532" cy="73309"/>
              <a:chOff x="4784203" y="1732340"/>
              <a:chExt cx="559445" cy="111893"/>
            </a:xfrm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0DD93584-0F92-437E-925E-D2B49E6D64A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9D967A5C-01AF-4D8E-8778-47F41CBE90E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EF40568E-8881-4E42-906C-590EDE0D084E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2D072A6-6D28-44F4-BE6E-E0D4B7AC546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80AC2358-4FC4-4850-9F17-C0D2E7EB9D5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60D9F698-FBB6-4DCA-B930-3EAAA530FFF4}"/>
                </a:ext>
              </a:extLst>
            </p:cNvPr>
            <p:cNvGrpSpPr/>
            <p:nvPr/>
          </p:nvGrpSpPr>
          <p:grpSpPr>
            <a:xfrm>
              <a:off x="4686441" y="2937085"/>
              <a:ext cx="366532" cy="73309"/>
              <a:chOff x="4784203" y="1732340"/>
              <a:chExt cx="559445" cy="111893"/>
            </a:xfrm>
          </p:grpSpPr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8DBF15C0-A5C9-41CA-99D8-F8DCA03BBEB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657B2D0E-3370-4C1B-A421-350591E431D7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E0CD48A-0FE8-4578-ACC6-10F3E3D22A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628342AF-8C9C-47B6-8D6B-4FCD6E12FD0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CCE0CA5A-1DF1-4FBD-A160-337241B2F4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DC1264CA-4401-4335-91E5-B3C11B20F06E}"/>
                </a:ext>
              </a:extLst>
            </p:cNvPr>
            <p:cNvGrpSpPr/>
            <p:nvPr/>
          </p:nvGrpSpPr>
          <p:grpSpPr>
            <a:xfrm>
              <a:off x="4322490" y="3011812"/>
              <a:ext cx="366532" cy="73309"/>
              <a:chOff x="4784203" y="1732340"/>
              <a:chExt cx="559445" cy="111893"/>
            </a:xfrm>
          </p:grpSpPr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11424818-8D30-4795-808A-BB4BB8819C1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DFFDC062-E91C-4228-8BB8-91EAADAE71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3704DB1C-0326-429A-826A-71C37FFE9D2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3B30C4C1-E8E7-4CBE-82EA-AB5ACB53794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3B405B1A-9C20-41EE-A4E7-449E89553CC9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4" name="그룹 433">
              <a:extLst>
                <a:ext uri="{FF2B5EF4-FFF2-40B4-BE49-F238E27FC236}">
                  <a16:creationId xmlns:a16="http://schemas.microsoft.com/office/drawing/2014/main" id="{62F8D6B2-E586-4A76-B7B2-8E9F1AF5A069}"/>
                </a:ext>
              </a:extLst>
            </p:cNvPr>
            <p:cNvGrpSpPr/>
            <p:nvPr/>
          </p:nvGrpSpPr>
          <p:grpSpPr>
            <a:xfrm>
              <a:off x="4686441" y="3011809"/>
              <a:ext cx="366532" cy="73309"/>
              <a:chOff x="4784203" y="1732340"/>
              <a:chExt cx="559445" cy="111893"/>
            </a:xfrm>
          </p:grpSpPr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883AB70B-F5BD-4ED9-8B35-8FC54BAC1881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66B930AE-BA48-46F7-8C4B-E33C47A23F7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04DCF110-2DC8-4FFD-B074-7F034F82D35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DFA83D4-C23D-4178-9DB1-40EBCE6228A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7745F0A4-CFAE-4EBB-A2BC-25CFB7C4AFC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72D88C2C-3735-401D-AB80-8ABBA81CE807}"/>
                </a:ext>
              </a:extLst>
            </p:cNvPr>
            <p:cNvGrpSpPr/>
            <p:nvPr/>
          </p:nvGrpSpPr>
          <p:grpSpPr>
            <a:xfrm>
              <a:off x="4322490" y="3086536"/>
              <a:ext cx="366532" cy="73309"/>
              <a:chOff x="4784203" y="1732340"/>
              <a:chExt cx="559445" cy="111893"/>
            </a:xfrm>
          </p:grpSpPr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6D0F31EE-E30C-4F4F-B75D-36E33B5F3680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9E1E89A-AFE9-4118-856A-15F6AA9DEF51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4C8E3721-207F-4528-A4D0-7633060BDEC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9ED8471C-B3E7-4C1F-AE9F-0DAD2FE64696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684D370A-6275-4D35-9E33-F4FCEDB82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F51BD868-FD1B-4234-A903-FAF4CCF11750}"/>
                </a:ext>
              </a:extLst>
            </p:cNvPr>
            <p:cNvGrpSpPr/>
            <p:nvPr/>
          </p:nvGrpSpPr>
          <p:grpSpPr>
            <a:xfrm>
              <a:off x="4686441" y="3086533"/>
              <a:ext cx="366532" cy="73309"/>
              <a:chOff x="4784203" y="1732340"/>
              <a:chExt cx="559445" cy="111893"/>
            </a:xfrm>
          </p:grpSpPr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F02CA436-13EA-46D4-A83A-448287027CE3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890CF456-BFFE-4BD2-BEE3-49156545374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6F7EDA65-BC88-439B-9D19-28B655492244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0E979403-3AA4-4010-84D6-70C33F44C40E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B0D53EED-E6A9-4411-86E6-AA068E78D15E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7" name="그룹 436">
              <a:extLst>
                <a:ext uri="{FF2B5EF4-FFF2-40B4-BE49-F238E27FC236}">
                  <a16:creationId xmlns:a16="http://schemas.microsoft.com/office/drawing/2014/main" id="{C700EB20-0061-4B2D-9878-55AE2CFDADCB}"/>
                </a:ext>
              </a:extLst>
            </p:cNvPr>
            <p:cNvGrpSpPr/>
            <p:nvPr/>
          </p:nvGrpSpPr>
          <p:grpSpPr>
            <a:xfrm>
              <a:off x="4322490" y="3161260"/>
              <a:ext cx="366532" cy="73309"/>
              <a:chOff x="4784203" y="1732340"/>
              <a:chExt cx="559445" cy="111893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25B579B-0085-4C3D-94E0-923E2D90D37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71942AF6-898F-4284-BE92-98E0E4F00EF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E963E4E-9938-4228-A35F-10BF91BDA44D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24409E53-8EDD-46DA-8491-B23C4F6F2B5A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D790B862-619D-423A-BD13-72BA5222457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454976D7-F860-4F1A-AC28-8AA2A8D674BA}"/>
                </a:ext>
              </a:extLst>
            </p:cNvPr>
            <p:cNvGrpSpPr/>
            <p:nvPr/>
          </p:nvGrpSpPr>
          <p:grpSpPr>
            <a:xfrm>
              <a:off x="4686441" y="3161257"/>
              <a:ext cx="366532" cy="73309"/>
              <a:chOff x="4784203" y="1732340"/>
              <a:chExt cx="559445" cy="111893"/>
            </a:xfrm>
          </p:grpSpPr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EC066B07-4AD1-4D0C-8A02-8B2AC32C4CF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F4A434B-BF3A-4B4F-BF12-BA5FDF7C73A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53491DCC-5DA8-4F43-98B8-568558902C6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06D99A5-4859-4B34-BBA8-4DED5449296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635AF45D-30E8-4778-87C4-4BE850DA0C8D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59C3E635-134A-4546-B81C-C872E59FC699}"/>
                </a:ext>
              </a:extLst>
            </p:cNvPr>
            <p:cNvGrpSpPr/>
            <p:nvPr/>
          </p:nvGrpSpPr>
          <p:grpSpPr>
            <a:xfrm>
              <a:off x="4322490" y="3235984"/>
              <a:ext cx="366532" cy="73309"/>
              <a:chOff x="4784203" y="1732340"/>
              <a:chExt cx="559445" cy="111893"/>
            </a:xfrm>
          </p:grpSpPr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F6484-80D6-4357-BD53-B8D011B879F6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D5E7C69-FB1A-41D0-9549-E735F5EC2243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46ED4A27-05C5-433C-B703-8FC39A96F0D1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E4332140-087B-4525-9E21-11053EFDCDE0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1FA2ED-C0F8-4588-B2C8-617BB65878F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7911A574-B587-4A5E-8881-26DD4A671CBC}"/>
                </a:ext>
              </a:extLst>
            </p:cNvPr>
            <p:cNvGrpSpPr/>
            <p:nvPr/>
          </p:nvGrpSpPr>
          <p:grpSpPr>
            <a:xfrm>
              <a:off x="4686441" y="3235981"/>
              <a:ext cx="366532" cy="73309"/>
              <a:chOff x="4784203" y="1732340"/>
              <a:chExt cx="559445" cy="11189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19221215-1477-40BD-B4F8-8790ACA16612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8A2C24EF-2815-493F-80C6-53EA2F4796F8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0B6FF218-A127-4529-80A3-45B9DC8B4E62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FC96058-7BC0-486A-AC05-09D42FFD48F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8C8224C-6890-4998-A5D9-E5ABB89D32C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426CD5C0-E44E-4E67-9A65-B6B85E2ED37D}"/>
                </a:ext>
              </a:extLst>
            </p:cNvPr>
            <p:cNvGrpSpPr/>
            <p:nvPr/>
          </p:nvGrpSpPr>
          <p:grpSpPr>
            <a:xfrm>
              <a:off x="4322490" y="3310708"/>
              <a:ext cx="366532" cy="73309"/>
              <a:chOff x="4784203" y="1732340"/>
              <a:chExt cx="559445" cy="111893"/>
            </a:xfrm>
          </p:grpSpPr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6372000-FF9E-45DC-BBE9-0FD416C6B419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050E3457-8A66-4F2D-ABC7-76D4C300BBC5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FD19D08-9F69-4873-82EE-7C1FF42F26E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26795F4-CC71-4982-8E9E-78D31DA067A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AE7A9E4A-CF68-4FF7-8231-13E4B6FD04A2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AE00389-DC34-46C2-9C80-93C8578F144C}"/>
                </a:ext>
              </a:extLst>
            </p:cNvPr>
            <p:cNvGrpSpPr/>
            <p:nvPr/>
          </p:nvGrpSpPr>
          <p:grpSpPr>
            <a:xfrm>
              <a:off x="4686441" y="3310705"/>
              <a:ext cx="366532" cy="73309"/>
              <a:chOff x="4784203" y="1732340"/>
              <a:chExt cx="559445" cy="111893"/>
            </a:xfrm>
          </p:grpSpPr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4179F616-84D9-4DAB-B47A-E5D4224FAFD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7F637C29-40D0-4046-BB19-9DF4DB0E56DE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EA97F5F0-528E-4172-91C2-744AE87695C3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DC5D9685-5481-49E1-A743-508FC7A6A9C9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6DB169D-7DD2-4CF7-92BB-946E2958E59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28E2996F-5D17-49A0-BB28-3BAE06A0F080}"/>
                </a:ext>
              </a:extLst>
            </p:cNvPr>
            <p:cNvGrpSpPr/>
            <p:nvPr/>
          </p:nvGrpSpPr>
          <p:grpSpPr>
            <a:xfrm>
              <a:off x="4322490" y="3385432"/>
              <a:ext cx="366532" cy="73309"/>
              <a:chOff x="4784203" y="1732340"/>
              <a:chExt cx="559445" cy="111893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A592133A-2B19-4F4E-B501-04CACA320B38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563872DF-53FD-4C56-B718-BA095196C772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6D57BB0B-2C99-45D6-AE1E-AC2BB53F6F99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A1A5AA23-CB00-4BE3-97C6-5B5EDCCDBD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C8F1B082-DD66-4CF8-A0F4-08B8C4214BD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091F7972-E179-4686-95F2-CFA280B36CBC}"/>
                </a:ext>
              </a:extLst>
            </p:cNvPr>
            <p:cNvGrpSpPr/>
            <p:nvPr/>
          </p:nvGrpSpPr>
          <p:grpSpPr>
            <a:xfrm>
              <a:off x="4686441" y="3385429"/>
              <a:ext cx="366532" cy="73309"/>
              <a:chOff x="4784203" y="1732340"/>
              <a:chExt cx="559445" cy="111893"/>
            </a:xfrm>
          </p:grpSpPr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B9EA6490-917C-4A89-B9CF-30E2D1A2AAB7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0FDA10F0-6D36-43C3-B341-8D28A34E193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3FCF5033-F8C0-497F-8E05-D8312CB63A00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31E6DDBA-EE80-4E92-A348-6B011B585A5F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83030C91-ADB1-476F-AD83-672143D9E75B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48079766-25EF-4438-B7FE-31AF067BF769}"/>
                </a:ext>
              </a:extLst>
            </p:cNvPr>
            <p:cNvGrpSpPr/>
            <p:nvPr/>
          </p:nvGrpSpPr>
          <p:grpSpPr>
            <a:xfrm>
              <a:off x="4322490" y="3460156"/>
              <a:ext cx="366532" cy="73309"/>
              <a:chOff x="4784203" y="1732340"/>
              <a:chExt cx="559445" cy="111893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5084B0B-41AC-4FD0-A789-8D91FB2BDCB5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487E2780-F88A-4B88-BA76-CC8EF2CF2616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1428A823-ED11-4A42-8AF0-24C92ADE6807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AE06E19A-E0D8-45D0-9184-26C5A8527C42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1B116742-61D9-4AF2-86FC-05154D90D0A1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D88846F8-14B1-49CC-B51D-ADC2654916BA}"/>
                </a:ext>
              </a:extLst>
            </p:cNvPr>
            <p:cNvGrpSpPr/>
            <p:nvPr/>
          </p:nvGrpSpPr>
          <p:grpSpPr>
            <a:xfrm>
              <a:off x="4686441" y="3460153"/>
              <a:ext cx="366532" cy="73309"/>
              <a:chOff x="4784203" y="1732340"/>
              <a:chExt cx="559445" cy="111893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FF624F0F-7D10-4AE0-BE47-A2A8625AAD7F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18A3DC0-C7D0-4B7D-B728-2A7211E971CD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F623E96B-8630-404F-B0BB-4877CC76B8C5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692A9D8B-7D5F-4868-A78C-EE547138E2D7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FB3390DF-A7E6-4CE6-B15C-B6B06E4CF81C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EB7A8A32-7990-45A8-A9AD-C50ED745EE70}"/>
                </a:ext>
              </a:extLst>
            </p:cNvPr>
            <p:cNvGrpSpPr/>
            <p:nvPr/>
          </p:nvGrpSpPr>
          <p:grpSpPr>
            <a:xfrm>
              <a:off x="4322490" y="3534880"/>
              <a:ext cx="366532" cy="73309"/>
              <a:chOff x="4784203" y="1732340"/>
              <a:chExt cx="559445" cy="111893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2D1247C2-2B2E-4B34-8B3F-5561E2C2819A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EF8C19C-394F-4791-90E5-7926805A065F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E3059A32-E512-45E3-96B2-FB16A8557E08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D4F54E72-1356-45DB-A947-4A9A6F4D37CC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E42DC29B-5DCD-47A8-A004-1EFA4CD9DC8F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4" name="그룹 453">
              <a:extLst>
                <a:ext uri="{FF2B5EF4-FFF2-40B4-BE49-F238E27FC236}">
                  <a16:creationId xmlns:a16="http://schemas.microsoft.com/office/drawing/2014/main" id="{F9021A7E-9563-4EF0-B416-7233D7A5C5E9}"/>
                </a:ext>
              </a:extLst>
            </p:cNvPr>
            <p:cNvGrpSpPr/>
            <p:nvPr/>
          </p:nvGrpSpPr>
          <p:grpSpPr>
            <a:xfrm>
              <a:off x="4686441" y="3534877"/>
              <a:ext cx="366532" cy="73309"/>
              <a:chOff x="4784203" y="1732340"/>
              <a:chExt cx="559445" cy="111893"/>
            </a:xfrm>
          </p:grpSpPr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9EAD311A-0D5F-4114-9896-C2B20688DDCC}"/>
                  </a:ext>
                </a:extLst>
              </p:cNvPr>
              <p:cNvSpPr/>
              <p:nvPr/>
            </p:nvSpPr>
            <p:spPr>
              <a:xfrm>
                <a:off x="4784203" y="1732344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60AE9A21-BFB6-4732-9B7F-99DC2AE6294B}"/>
                  </a:ext>
                </a:extLst>
              </p:cNvPr>
              <p:cNvSpPr/>
              <p:nvPr/>
            </p:nvSpPr>
            <p:spPr>
              <a:xfrm>
                <a:off x="4896092" y="1732343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0994C5AC-F1BE-4CC2-BD17-3B9FE6B6375A}"/>
                  </a:ext>
                </a:extLst>
              </p:cNvPr>
              <p:cNvSpPr/>
              <p:nvPr/>
            </p:nvSpPr>
            <p:spPr>
              <a:xfrm>
                <a:off x="5007981" y="1732342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81A6045E-F97E-4F3D-A08D-2EF1C069E30D}"/>
                  </a:ext>
                </a:extLst>
              </p:cNvPr>
              <p:cNvSpPr/>
              <p:nvPr/>
            </p:nvSpPr>
            <p:spPr>
              <a:xfrm>
                <a:off x="5119870" y="1732341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120C90-E08C-43E1-96BD-28826307683A}"/>
                  </a:ext>
                </a:extLst>
              </p:cNvPr>
              <p:cNvSpPr/>
              <p:nvPr/>
            </p:nvSpPr>
            <p:spPr>
              <a:xfrm>
                <a:off x="5231759" y="1732340"/>
                <a:ext cx="111889" cy="11188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565" name="TextBox 564">
            <a:extLst>
              <a:ext uri="{FF2B5EF4-FFF2-40B4-BE49-F238E27FC236}">
                <a16:creationId xmlns:a16="http://schemas.microsoft.com/office/drawing/2014/main" id="{7C945F65-5EE9-4F49-B79A-6B6A1B719DA2}"/>
              </a:ext>
            </a:extLst>
          </p:cNvPr>
          <p:cNvSpPr txBox="1"/>
          <p:nvPr/>
        </p:nvSpPr>
        <p:spPr>
          <a:xfrm>
            <a:off x="10737479" y="564008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0B8F5697-6B37-4409-9D36-8BEEE8F5CF91}"/>
              </a:ext>
            </a:extLst>
          </p:cNvPr>
          <p:cNvSpPr txBox="1"/>
          <p:nvPr/>
        </p:nvSpPr>
        <p:spPr>
          <a:xfrm>
            <a:off x="8670660" y="561152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self.x.T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43029C61-5D94-4E55-BB9A-F65FFDB4144D}"/>
              </a:ext>
            </a:extLst>
          </p:cNvPr>
          <p:cNvSpPr txBox="1"/>
          <p:nvPr/>
        </p:nvSpPr>
        <p:spPr>
          <a:xfrm>
            <a:off x="9362432" y="6218453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8D7EE97E-F125-4C9A-8096-BF1EEDFAEAEA}"/>
              </a:ext>
            </a:extLst>
          </p:cNvPr>
          <p:cNvSpPr txBox="1"/>
          <p:nvPr/>
        </p:nvSpPr>
        <p:spPr>
          <a:xfrm>
            <a:off x="10275825" y="6225001"/>
            <a:ext cx="2584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9" name="그룹 568">
            <a:extLst>
              <a:ext uri="{FF2B5EF4-FFF2-40B4-BE49-F238E27FC236}">
                <a16:creationId xmlns:a16="http://schemas.microsoft.com/office/drawing/2014/main" id="{898ABCEF-E6B6-4406-AFB2-0B5AE79283E4}"/>
              </a:ext>
            </a:extLst>
          </p:cNvPr>
          <p:cNvGrpSpPr/>
          <p:nvPr/>
        </p:nvGrpSpPr>
        <p:grpSpPr>
          <a:xfrm>
            <a:off x="8737772" y="6706697"/>
            <a:ext cx="366532" cy="73309"/>
            <a:chOff x="4784203" y="1732340"/>
            <a:chExt cx="559445" cy="111893"/>
          </a:xfrm>
        </p:grpSpPr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2AB02CB6-ADD6-40CE-AF17-A89871C11312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F8FE78E-D51D-4DD1-9F10-9F42628F3D38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2ADE91E1-C656-4837-AA88-252EA86C4088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4DCCB76-CBD8-4C2E-991E-29EB4F51D48C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E5BDD3A-4DAD-45E1-9CD4-B09114EA5520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5" name="그룹 574">
            <a:extLst>
              <a:ext uri="{FF2B5EF4-FFF2-40B4-BE49-F238E27FC236}">
                <a16:creationId xmlns:a16="http://schemas.microsoft.com/office/drawing/2014/main" id="{1D2A287B-7CA2-4041-8DDC-A44FE784A06D}"/>
              </a:ext>
            </a:extLst>
          </p:cNvPr>
          <p:cNvGrpSpPr/>
          <p:nvPr/>
        </p:nvGrpSpPr>
        <p:grpSpPr>
          <a:xfrm>
            <a:off x="9101723" y="6706694"/>
            <a:ext cx="366532" cy="73309"/>
            <a:chOff x="4784203" y="1732340"/>
            <a:chExt cx="559445" cy="111893"/>
          </a:xfrm>
        </p:grpSpPr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C4A543E5-8ECE-4504-B362-1AB71293EE9C}"/>
                </a:ext>
              </a:extLst>
            </p:cNvPr>
            <p:cNvSpPr/>
            <p:nvPr/>
          </p:nvSpPr>
          <p:spPr>
            <a:xfrm>
              <a:off x="4784203" y="1732344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11AA06C-45E8-4D12-8923-016C45F236EF}"/>
                </a:ext>
              </a:extLst>
            </p:cNvPr>
            <p:cNvSpPr/>
            <p:nvPr/>
          </p:nvSpPr>
          <p:spPr>
            <a:xfrm>
              <a:off x="4896092" y="1732343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EEF2FC94-7048-446A-9EB7-0B74F6C640FA}"/>
                </a:ext>
              </a:extLst>
            </p:cNvPr>
            <p:cNvSpPr/>
            <p:nvPr/>
          </p:nvSpPr>
          <p:spPr>
            <a:xfrm>
              <a:off x="5007981" y="1732342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649542E5-3340-40E6-A971-9964327516C5}"/>
                </a:ext>
              </a:extLst>
            </p:cNvPr>
            <p:cNvSpPr/>
            <p:nvPr/>
          </p:nvSpPr>
          <p:spPr>
            <a:xfrm>
              <a:off x="5119870" y="1732341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1DA01C1-E871-4AC6-A8CD-C6A1BC1095B8}"/>
                </a:ext>
              </a:extLst>
            </p:cNvPr>
            <p:cNvSpPr/>
            <p:nvPr/>
          </p:nvSpPr>
          <p:spPr>
            <a:xfrm>
              <a:off x="5231759" y="1732340"/>
              <a:ext cx="111889" cy="11188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BEEA1D54-E45D-426A-9DF7-69385E853481}"/>
              </a:ext>
            </a:extLst>
          </p:cNvPr>
          <p:cNvCxnSpPr>
            <a:cxnSpLocks/>
            <a:stCxn id="1053" idx="3"/>
            <a:endCxn id="570" idx="1"/>
          </p:cNvCxnSpPr>
          <p:nvPr/>
        </p:nvCxnSpPr>
        <p:spPr>
          <a:xfrm>
            <a:off x="8492796" y="6702683"/>
            <a:ext cx="244976" cy="4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F24960DD-E833-4443-9414-167CF5DB75F0}"/>
              </a:ext>
            </a:extLst>
          </p:cNvPr>
          <p:cNvSpPr txBox="1"/>
          <p:nvPr/>
        </p:nvSpPr>
        <p:spPr>
          <a:xfrm>
            <a:off x="10325591" y="4398798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62440FB9-ECBE-4A46-A8CF-4B0970A31DF8}"/>
              </a:ext>
            </a:extLst>
          </p:cNvPr>
          <p:cNvSpPr/>
          <p:nvPr/>
        </p:nvSpPr>
        <p:spPr>
          <a:xfrm>
            <a:off x="10442058" y="4601189"/>
            <a:ext cx="547708" cy="53439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6C44510D-7BC8-47F5-933D-B1F806F5FEF9}"/>
              </a:ext>
            </a:extLst>
          </p:cNvPr>
          <p:cNvSpPr/>
          <p:nvPr/>
        </p:nvSpPr>
        <p:spPr>
          <a:xfrm>
            <a:off x="8798413" y="5069375"/>
            <a:ext cx="1339119" cy="31765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5" name="직선 화살표 연결선 584">
            <a:extLst>
              <a:ext uri="{FF2B5EF4-FFF2-40B4-BE49-F238E27FC236}">
                <a16:creationId xmlns:a16="http://schemas.microsoft.com/office/drawing/2014/main" id="{EE358BCD-CA28-473D-8131-244E500AB167}"/>
              </a:ext>
            </a:extLst>
          </p:cNvPr>
          <p:cNvCxnSpPr>
            <a:cxnSpLocks/>
            <a:stCxn id="1036" idx="3"/>
            <a:endCxn id="584" idx="1"/>
          </p:cNvCxnSpPr>
          <p:nvPr/>
        </p:nvCxnSpPr>
        <p:spPr>
          <a:xfrm>
            <a:off x="8492796" y="5046622"/>
            <a:ext cx="305617" cy="181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7D326A0F-16A6-463E-8296-7DC75C2F89FC}"/>
              </a:ext>
            </a:extLst>
          </p:cNvPr>
          <p:cNvSpPr txBox="1"/>
          <p:nvPr/>
        </p:nvSpPr>
        <p:spPr>
          <a:xfrm>
            <a:off x="8661939" y="4877175"/>
            <a:ext cx="1217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(30*12*12,100)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:a16="http://schemas.microsoft.com/office/drawing/2014/main" id="{42E96D90-4BE8-402C-8716-6EB15A606061}"/>
              </a:ext>
            </a:extLst>
          </p:cNvPr>
          <p:cNvSpPr/>
          <p:nvPr/>
        </p:nvSpPr>
        <p:spPr>
          <a:xfrm>
            <a:off x="8795130" y="5427189"/>
            <a:ext cx="1339119" cy="73893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9" name="직선 화살표 연결선 588">
            <a:extLst>
              <a:ext uri="{FF2B5EF4-FFF2-40B4-BE49-F238E27FC236}">
                <a16:creationId xmlns:a16="http://schemas.microsoft.com/office/drawing/2014/main" id="{6AF7831E-4B79-487C-9634-5F0D13317C96}"/>
              </a:ext>
            </a:extLst>
          </p:cNvPr>
          <p:cNvCxnSpPr>
            <a:cxnSpLocks/>
            <a:stCxn id="1037" idx="3"/>
            <a:endCxn id="587" idx="1"/>
          </p:cNvCxnSpPr>
          <p:nvPr/>
        </p:nvCxnSpPr>
        <p:spPr>
          <a:xfrm>
            <a:off x="8492796" y="5207472"/>
            <a:ext cx="302334" cy="256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9D1FB826-59E0-44C8-8720-D08E20928543}"/>
              </a:ext>
            </a:extLst>
          </p:cNvPr>
          <p:cNvSpPr txBox="1"/>
          <p:nvPr/>
        </p:nvSpPr>
        <p:spPr>
          <a:xfrm>
            <a:off x="7749597" y="154897"/>
            <a:ext cx="2839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 (100,24,24,30)=&gt; (100*24*24,30)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0F7ADF77-53E8-4B5C-AF20-467A5B119A9B}"/>
              </a:ext>
            </a:extLst>
          </p:cNvPr>
          <p:cNvSpPr/>
          <p:nvPr/>
        </p:nvSpPr>
        <p:spPr>
          <a:xfrm>
            <a:off x="8846051" y="421627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F1606642-E8B1-4212-8288-1FA0778068AA}"/>
              </a:ext>
            </a:extLst>
          </p:cNvPr>
          <p:cNvSpPr/>
          <p:nvPr/>
        </p:nvSpPr>
        <p:spPr>
          <a:xfrm>
            <a:off x="9127559" y="419576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C76A46B4-474B-4E50-9616-ED0D12916D1B}"/>
              </a:ext>
            </a:extLst>
          </p:cNvPr>
          <p:cNvSpPr/>
          <p:nvPr/>
        </p:nvSpPr>
        <p:spPr>
          <a:xfrm>
            <a:off x="9409067" y="417525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6" name="직사각형 595">
            <a:extLst>
              <a:ext uri="{FF2B5EF4-FFF2-40B4-BE49-F238E27FC236}">
                <a16:creationId xmlns:a16="http://schemas.microsoft.com/office/drawing/2014/main" id="{E4296FEB-3DBC-4585-B6BF-06E7002ACB21}"/>
              </a:ext>
            </a:extLst>
          </p:cNvPr>
          <p:cNvSpPr/>
          <p:nvPr/>
        </p:nvSpPr>
        <p:spPr>
          <a:xfrm>
            <a:off x="9690575" y="415474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DE316C2E-2D3D-487B-9808-5F0CAC7BECC4}"/>
              </a:ext>
            </a:extLst>
          </p:cNvPr>
          <p:cNvSpPr/>
          <p:nvPr/>
        </p:nvSpPr>
        <p:spPr>
          <a:xfrm>
            <a:off x="9972083" y="413423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6BD9689-A21F-4221-9722-D96D79F8EF62}"/>
              </a:ext>
            </a:extLst>
          </p:cNvPr>
          <p:cNvSpPr/>
          <p:nvPr/>
        </p:nvSpPr>
        <p:spPr>
          <a:xfrm>
            <a:off x="10253591" y="411372"/>
            <a:ext cx="248266" cy="241080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40AC891F-0C4D-4104-8C8A-FC6BD646CA34}"/>
              </a:ext>
            </a:extLst>
          </p:cNvPr>
          <p:cNvCxnSpPr>
            <a:cxnSpLocks/>
            <a:stCxn id="980" idx="3"/>
          </p:cNvCxnSpPr>
          <p:nvPr/>
        </p:nvCxnSpPr>
        <p:spPr>
          <a:xfrm flipV="1">
            <a:off x="8511813" y="2020244"/>
            <a:ext cx="200182" cy="6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" name="TextBox 602">
            <a:extLst>
              <a:ext uri="{FF2B5EF4-FFF2-40B4-BE49-F238E27FC236}">
                <a16:creationId xmlns:a16="http://schemas.microsoft.com/office/drawing/2014/main" id="{AA64CA56-088C-44AC-8A71-6C27FEA239E4}"/>
              </a:ext>
            </a:extLst>
          </p:cNvPr>
          <p:cNvSpPr txBox="1"/>
          <p:nvPr/>
        </p:nvSpPr>
        <p:spPr>
          <a:xfrm>
            <a:off x="10569809" y="2315188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(30,25)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64EE8F04-EEF7-4524-9305-7F3D4BAE1F2B}"/>
              </a:ext>
            </a:extLst>
          </p:cNvPr>
          <p:cNvSpPr txBox="1"/>
          <p:nvPr/>
        </p:nvSpPr>
        <p:spPr>
          <a:xfrm>
            <a:off x="10550150" y="249718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2CF4D56B-266C-4AFA-BB26-A3F4255B7592}"/>
              </a:ext>
            </a:extLst>
          </p:cNvPr>
          <p:cNvCxnSpPr>
            <a:cxnSpLocks/>
            <a:endCxn id="604" idx="1"/>
          </p:cNvCxnSpPr>
          <p:nvPr/>
        </p:nvCxnSpPr>
        <p:spPr>
          <a:xfrm>
            <a:off x="8486658" y="2235287"/>
            <a:ext cx="2063492" cy="388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373C7A38-51A7-4E6E-A4E0-AC45DB4647EC}"/>
              </a:ext>
            </a:extLst>
          </p:cNvPr>
          <p:cNvSpPr/>
          <p:nvPr/>
        </p:nvSpPr>
        <p:spPr>
          <a:xfrm rot="5400000">
            <a:off x="9042818" y="2249775"/>
            <a:ext cx="75884" cy="381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1" name="직선 화살표 연결선 610">
            <a:extLst>
              <a:ext uri="{FF2B5EF4-FFF2-40B4-BE49-F238E27FC236}">
                <a16:creationId xmlns:a16="http://schemas.microsoft.com/office/drawing/2014/main" id="{63ED2109-4801-4681-8070-8FEC2CA3B61C}"/>
              </a:ext>
            </a:extLst>
          </p:cNvPr>
          <p:cNvCxnSpPr>
            <a:cxnSpLocks/>
            <a:stCxn id="993" idx="3"/>
            <a:endCxn id="610" idx="2"/>
          </p:cNvCxnSpPr>
          <p:nvPr/>
        </p:nvCxnSpPr>
        <p:spPr>
          <a:xfrm>
            <a:off x="8511813" y="2402708"/>
            <a:ext cx="378281" cy="3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EED4B19E-72F2-4847-AC26-55F9092678A0}"/>
              </a:ext>
            </a:extLst>
          </p:cNvPr>
          <p:cNvSpPr txBox="1"/>
          <p:nvPr/>
        </p:nvSpPr>
        <p:spPr>
          <a:xfrm>
            <a:off x="9169476" y="231934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(30,)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7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23EF6-840D-40CF-B75F-388520883E29}"/>
              </a:ext>
            </a:extLst>
          </p:cNvPr>
          <p:cNvSpPr txBox="1"/>
          <p:nvPr/>
        </p:nvSpPr>
        <p:spPr>
          <a:xfrm>
            <a:off x="3225479" y="2677610"/>
            <a:ext cx="5471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~ 18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 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수업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분 휴식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7779007" y="987262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481996" y="148945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DD1007-2F0E-4B3B-9797-8A31E04567B2}"/>
              </a:ext>
            </a:extLst>
          </p:cNvPr>
          <p:cNvCxnSpPr/>
          <p:nvPr/>
        </p:nvCxnSpPr>
        <p:spPr>
          <a:xfrm flipV="1">
            <a:off x="3985549" y="985691"/>
            <a:ext cx="0" cy="195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E1D43D-2FB1-4C0E-BEF2-93D1BDCDF79B}"/>
              </a:ext>
            </a:extLst>
          </p:cNvPr>
          <p:cNvCxnSpPr/>
          <p:nvPr/>
        </p:nvCxnSpPr>
        <p:spPr>
          <a:xfrm>
            <a:off x="3835078" y="2727767"/>
            <a:ext cx="2156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357D5-C52C-4000-8322-D227B2DA987C}"/>
              </a:ext>
            </a:extLst>
          </p:cNvPr>
          <p:cNvSpPr txBox="1"/>
          <p:nvPr/>
        </p:nvSpPr>
        <p:spPr>
          <a:xfrm>
            <a:off x="3657786" y="17661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24C44-349B-4525-ADE6-DA0F18922045}"/>
              </a:ext>
            </a:extLst>
          </p:cNvPr>
          <p:cNvSpPr txBox="1"/>
          <p:nvPr/>
        </p:nvSpPr>
        <p:spPr>
          <a:xfrm>
            <a:off x="4747226" y="26496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B2B54E-BC94-4392-BD44-20F73E8849A8}"/>
              </a:ext>
            </a:extLst>
          </p:cNvPr>
          <p:cNvSpPr/>
          <p:nvPr/>
        </p:nvSpPr>
        <p:spPr>
          <a:xfrm>
            <a:off x="4043423" y="1199909"/>
            <a:ext cx="1890531" cy="1478954"/>
          </a:xfrm>
          <a:custGeom>
            <a:avLst/>
            <a:gdLst>
              <a:gd name="connsiteX0" fmla="*/ 0 w 1890531"/>
              <a:gd name="connsiteY0" fmla="*/ 23149 h 1478954"/>
              <a:gd name="connsiteX1" fmla="*/ 192911 w 1890531"/>
              <a:gd name="connsiteY1" fmla="*/ 979990 h 1478954"/>
              <a:gd name="connsiteX2" fmla="*/ 856526 w 1890531"/>
              <a:gd name="connsiteY2" fmla="*/ 1477701 h 1478954"/>
              <a:gd name="connsiteX3" fmla="*/ 1581873 w 1890531"/>
              <a:gd name="connsiteY3" fmla="*/ 1084162 h 1478954"/>
              <a:gd name="connsiteX4" fmla="*/ 1890531 w 1890531"/>
              <a:gd name="connsiteY4" fmla="*/ 0 h 14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531" h="1478954">
                <a:moveTo>
                  <a:pt x="0" y="23149"/>
                </a:moveTo>
                <a:cubicBezTo>
                  <a:pt x="25078" y="380357"/>
                  <a:pt x="50157" y="737565"/>
                  <a:pt x="192911" y="979990"/>
                </a:cubicBezTo>
                <a:cubicBezTo>
                  <a:pt x="335665" y="1222415"/>
                  <a:pt x="625032" y="1460339"/>
                  <a:pt x="856526" y="1477701"/>
                </a:cubicBezTo>
                <a:cubicBezTo>
                  <a:pt x="1088020" y="1495063"/>
                  <a:pt x="1409539" y="1330445"/>
                  <a:pt x="1581873" y="1084162"/>
                </a:cubicBezTo>
                <a:cubicBezTo>
                  <a:pt x="1754207" y="837879"/>
                  <a:pt x="1822369" y="418939"/>
                  <a:pt x="1890531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B0186-CB44-41A1-9C54-C0B1AFF3F255}"/>
              </a:ext>
            </a:extLst>
          </p:cNvPr>
          <p:cNvSpPr txBox="1"/>
          <p:nvPr/>
        </p:nvSpPr>
        <p:spPr>
          <a:xfrm>
            <a:off x="5326658" y="80190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F85FF2-85DD-4D7D-83B3-96629648DB11}"/>
              </a:ext>
            </a:extLst>
          </p:cNvPr>
          <p:cNvSpPr/>
          <p:nvPr/>
        </p:nvSpPr>
        <p:spPr>
          <a:xfrm>
            <a:off x="5852932" y="132723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7EE676-57FC-4297-9368-BD1A00668901}"/>
              </a:ext>
            </a:extLst>
          </p:cNvPr>
          <p:cNvCxnSpPr>
            <a:cxnSpLocks/>
          </p:cNvCxnSpPr>
          <p:nvPr/>
        </p:nvCxnSpPr>
        <p:spPr>
          <a:xfrm flipV="1">
            <a:off x="3830557" y="2701041"/>
            <a:ext cx="2275607" cy="6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/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2BFE01-B502-414A-A78A-6D061976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244" y="3785725"/>
                <a:ext cx="1873526" cy="635367"/>
              </a:xfrm>
              <a:prstGeom prst="rect">
                <a:avLst/>
              </a:prstGeom>
              <a:blipFill>
                <a:blip r:embed="rId5"/>
                <a:stretch>
                  <a:fillRect l="-4870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7359F84-AEAC-4E1E-B341-C2E18D22323A}"/>
              </a:ext>
            </a:extLst>
          </p:cNvPr>
          <p:cNvSpPr/>
          <p:nvPr/>
        </p:nvSpPr>
        <p:spPr>
          <a:xfrm>
            <a:off x="4040733" y="2718962"/>
            <a:ext cx="538729" cy="27275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52C5645-7B4F-4DB8-8B74-417B698CB62A}"/>
              </a:ext>
            </a:extLst>
          </p:cNvPr>
          <p:cNvSpPr/>
          <p:nvPr/>
        </p:nvSpPr>
        <p:spPr>
          <a:xfrm>
            <a:off x="5635956" y="208284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1C1E70-83B9-4C29-9219-B5AFCE2D2CAC}"/>
              </a:ext>
            </a:extLst>
          </p:cNvPr>
          <p:cNvSpPr/>
          <p:nvPr/>
        </p:nvSpPr>
        <p:spPr>
          <a:xfrm>
            <a:off x="5381500" y="2420388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34884FF-229F-4E6C-9114-33EFDDB26505}"/>
              </a:ext>
            </a:extLst>
          </p:cNvPr>
          <p:cNvSpPr/>
          <p:nvPr/>
        </p:nvSpPr>
        <p:spPr>
          <a:xfrm>
            <a:off x="5140777" y="252677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6BA820-2ACE-4274-B25B-FDF6A9050D36}"/>
              </a:ext>
            </a:extLst>
          </p:cNvPr>
          <p:cNvSpPr/>
          <p:nvPr/>
        </p:nvSpPr>
        <p:spPr>
          <a:xfrm>
            <a:off x="4995800" y="2572539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CE07AF-88F7-4F46-97E4-9CFB1404A6E2}"/>
              </a:ext>
            </a:extLst>
          </p:cNvPr>
          <p:cNvSpPr/>
          <p:nvPr/>
        </p:nvSpPr>
        <p:spPr>
          <a:xfrm>
            <a:off x="4920978" y="2592234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23AF6E1-0185-47B3-9AB5-460D73141B7C}"/>
              </a:ext>
            </a:extLst>
          </p:cNvPr>
          <p:cNvSpPr/>
          <p:nvPr/>
        </p:nvSpPr>
        <p:spPr>
          <a:xfrm>
            <a:off x="4868480" y="2591240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6D15C-B2E1-4BEF-B1FE-82A18B45F882}"/>
              </a:ext>
            </a:extLst>
          </p:cNvPr>
          <p:cNvSpPr txBox="1"/>
          <p:nvPr/>
        </p:nvSpPr>
        <p:spPr>
          <a:xfrm>
            <a:off x="4995139" y="122085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E1A64DF-5D34-447B-A8C3-CF3EC85725B4}"/>
              </a:ext>
            </a:extLst>
          </p:cNvPr>
          <p:cNvSpPr/>
          <p:nvPr/>
        </p:nvSpPr>
        <p:spPr>
          <a:xfrm>
            <a:off x="4005395" y="131990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DCCCFF-8CD0-4EBC-8FF2-D6DEFAE97F98}"/>
              </a:ext>
            </a:extLst>
          </p:cNvPr>
          <p:cNvSpPr/>
          <p:nvPr/>
        </p:nvSpPr>
        <p:spPr>
          <a:xfrm>
            <a:off x="4231328" y="2110753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73DAE6-8EFD-4139-A7FA-82242C6DB249}"/>
              </a:ext>
            </a:extLst>
          </p:cNvPr>
          <p:cNvSpPr/>
          <p:nvPr/>
        </p:nvSpPr>
        <p:spPr>
          <a:xfrm>
            <a:off x="4509882" y="2415291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78CCB98-7925-42D9-A4E8-E52929BF61F5}"/>
              </a:ext>
            </a:extLst>
          </p:cNvPr>
          <p:cNvSpPr/>
          <p:nvPr/>
        </p:nvSpPr>
        <p:spPr>
          <a:xfrm>
            <a:off x="4707815" y="2535177"/>
            <a:ext cx="112075" cy="1120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D61AAB-C3F5-44DA-8DD6-D5C32B2B6B49}"/>
              </a:ext>
            </a:extLst>
          </p:cNvPr>
          <p:cNvSpPr/>
          <p:nvPr/>
        </p:nvSpPr>
        <p:spPr>
          <a:xfrm>
            <a:off x="7574184" y="262086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CF6940-775F-43F5-B11A-FF13F1EFE039}"/>
              </a:ext>
            </a:extLst>
          </p:cNvPr>
          <p:cNvCxnSpPr>
            <a:cxnSpLocks/>
          </p:cNvCxnSpPr>
          <p:nvPr/>
        </p:nvCxnSpPr>
        <p:spPr>
          <a:xfrm flipV="1">
            <a:off x="6909212" y="2023167"/>
            <a:ext cx="1446294" cy="13038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8" y="1815855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45299" y="323601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36F22F-CB17-4822-9AB1-358BDF208E9D}"/>
              </a:ext>
            </a:extLst>
          </p:cNvPr>
          <p:cNvCxnSpPr>
            <a:cxnSpLocks/>
          </p:cNvCxnSpPr>
          <p:nvPr/>
        </p:nvCxnSpPr>
        <p:spPr>
          <a:xfrm flipV="1">
            <a:off x="7657399" y="1527858"/>
            <a:ext cx="1212667" cy="1340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D96438C-E4E3-4A6D-B640-213404B9E52A}"/>
              </a:ext>
            </a:extLst>
          </p:cNvPr>
          <p:cNvSpPr/>
          <p:nvPr/>
        </p:nvSpPr>
        <p:spPr>
          <a:xfrm>
            <a:off x="8242786" y="2137642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1EE03-9E93-4A4B-86E6-C511BB7A4770}"/>
              </a:ext>
            </a:extLst>
          </p:cNvPr>
          <p:cNvSpPr/>
          <p:nvPr/>
        </p:nvSpPr>
        <p:spPr>
          <a:xfrm>
            <a:off x="5764192" y="2060294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1AF-0BE8-4F22-92E8-C60B1F72292D}"/>
              </a:ext>
            </a:extLst>
          </p:cNvPr>
          <p:cNvSpPr/>
          <p:nvPr/>
        </p:nvSpPr>
        <p:spPr>
          <a:xfrm>
            <a:off x="6165829" y="2060293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31D086-8A5C-49AC-9B15-E4D74A8D4B62}"/>
              </a:ext>
            </a:extLst>
          </p:cNvPr>
          <p:cNvSpPr/>
          <p:nvPr/>
        </p:nvSpPr>
        <p:spPr>
          <a:xfrm>
            <a:off x="6969103" y="2060293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C02C5C-5A65-46A8-8836-BC871F8D9A54}"/>
              </a:ext>
            </a:extLst>
          </p:cNvPr>
          <p:cNvSpPr/>
          <p:nvPr/>
        </p:nvSpPr>
        <p:spPr>
          <a:xfrm>
            <a:off x="7370740" y="2060292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6DB50-D9AE-48F6-A183-3BC404B5E590}"/>
              </a:ext>
            </a:extLst>
          </p:cNvPr>
          <p:cNvSpPr/>
          <p:nvPr/>
        </p:nvSpPr>
        <p:spPr>
          <a:xfrm>
            <a:off x="8174014" y="2060292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9209B-21D8-4E82-A047-D68A83AB4E3C}"/>
              </a:ext>
            </a:extLst>
          </p:cNvPr>
          <p:cNvSpPr/>
          <p:nvPr/>
        </p:nvSpPr>
        <p:spPr>
          <a:xfrm>
            <a:off x="8575651" y="2060291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0A002-7FA7-469F-A851-DD0EE77F3520}"/>
              </a:ext>
            </a:extLst>
          </p:cNvPr>
          <p:cNvSpPr/>
          <p:nvPr/>
        </p:nvSpPr>
        <p:spPr>
          <a:xfrm>
            <a:off x="9378925" y="206029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CFA-57B5-4C0C-A88A-18D91CAF36E1}"/>
              </a:ext>
            </a:extLst>
          </p:cNvPr>
          <p:cNvSpPr/>
          <p:nvPr/>
        </p:nvSpPr>
        <p:spPr>
          <a:xfrm>
            <a:off x="9780562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4587-6A85-4463-A264-FF53F33528CC}"/>
              </a:ext>
            </a:extLst>
          </p:cNvPr>
          <p:cNvSpPr/>
          <p:nvPr/>
        </p:nvSpPr>
        <p:spPr>
          <a:xfrm>
            <a:off x="4901869" y="2060290"/>
            <a:ext cx="40163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6BAD8D5-25AA-42F9-AC5B-83FB576A233C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5303506" y="2261109"/>
            <a:ext cx="460686" cy="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CEA3BE-D89A-40DF-A175-55805A8949F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67466" y="2261112"/>
            <a:ext cx="40163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9C705D1-E464-44D7-9D5A-6F4B0FFFAA9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772377" y="2261111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953E83A3-145E-4777-86ED-3894DA09A5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977288" y="2261110"/>
            <a:ext cx="401637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849B5A-3B9C-47D4-BBE0-1778DC8B80A7}"/>
              </a:ext>
            </a:extLst>
          </p:cNvPr>
          <p:cNvSpPr/>
          <p:nvPr/>
        </p:nvSpPr>
        <p:spPr>
          <a:xfrm>
            <a:off x="6200172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785DC6-85EB-4FAF-93FD-35848F53DF2A}"/>
              </a:ext>
            </a:extLst>
          </p:cNvPr>
          <p:cNvSpPr/>
          <p:nvPr/>
        </p:nvSpPr>
        <p:spPr>
          <a:xfrm>
            <a:off x="6601809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6928E1-B839-47AF-B29C-4DF329280CCE}"/>
              </a:ext>
            </a:extLst>
          </p:cNvPr>
          <p:cNvSpPr/>
          <p:nvPr/>
        </p:nvSpPr>
        <p:spPr>
          <a:xfrm>
            <a:off x="7003446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E4839E-E83A-490E-9C77-7FDD2BE890F9}"/>
              </a:ext>
            </a:extLst>
          </p:cNvPr>
          <p:cNvSpPr/>
          <p:nvPr/>
        </p:nvSpPr>
        <p:spPr>
          <a:xfrm>
            <a:off x="7405083" y="3365611"/>
            <a:ext cx="401637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364EB-07DE-4479-92BD-388145E82DDF}"/>
              </a:ext>
            </a:extLst>
          </p:cNvPr>
          <p:cNvSpPr txBox="1"/>
          <p:nvPr/>
        </p:nvSpPr>
        <p:spPr>
          <a:xfrm>
            <a:off x="5842041" y="33355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15E6C061-DBB1-4C14-9787-75F1BF810742}"/>
              </a:ext>
            </a:extLst>
          </p:cNvPr>
          <p:cNvSpPr/>
          <p:nvPr/>
        </p:nvSpPr>
        <p:spPr>
          <a:xfrm>
            <a:off x="6724891" y="2685327"/>
            <a:ext cx="335666" cy="52857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 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7BC151-3AD7-4C10-849A-CE9A45775BE7}"/>
              </a:ext>
            </a:extLst>
          </p:cNvPr>
          <p:cNvSpPr/>
          <p:nvPr/>
        </p:nvSpPr>
        <p:spPr>
          <a:xfrm>
            <a:off x="5822066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643E-FC6D-4832-8B72-3EDF9321C6BF}"/>
              </a:ext>
            </a:extLst>
          </p:cNvPr>
          <p:cNvSpPr/>
          <p:nvPr/>
        </p:nvSpPr>
        <p:spPr>
          <a:xfrm>
            <a:off x="6285053" y="2511706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00F1AE-8555-4A48-9125-1AF89E198A2B}"/>
              </a:ext>
            </a:extLst>
          </p:cNvPr>
          <p:cNvSpPr/>
          <p:nvPr/>
        </p:nvSpPr>
        <p:spPr>
          <a:xfrm>
            <a:off x="5822066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2B271-A7EC-4CB9-8992-24D211A58D93}"/>
              </a:ext>
            </a:extLst>
          </p:cNvPr>
          <p:cNvSpPr/>
          <p:nvPr/>
        </p:nvSpPr>
        <p:spPr>
          <a:xfrm>
            <a:off x="6285053" y="2974693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7BA0F1-E782-4828-82BE-50189F32B487}"/>
              </a:ext>
            </a:extLst>
          </p:cNvPr>
          <p:cNvSpPr/>
          <p:nvPr/>
        </p:nvSpPr>
        <p:spPr>
          <a:xfrm>
            <a:off x="5822066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716A-7B4D-4B6B-92D7-3AAA5F4D053A}"/>
              </a:ext>
            </a:extLst>
          </p:cNvPr>
          <p:cNvSpPr/>
          <p:nvPr/>
        </p:nvSpPr>
        <p:spPr>
          <a:xfrm>
            <a:off x="6285053" y="3437680"/>
            <a:ext cx="462987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7D0D0-105F-40B9-976D-9B37A5EB344C}"/>
              </a:ext>
            </a:extLst>
          </p:cNvPr>
          <p:cNvSpPr/>
          <p:nvPr/>
        </p:nvSpPr>
        <p:spPr>
          <a:xfrm>
            <a:off x="3075008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005FA-9C0B-4080-A81D-51F19FBF7E40}"/>
              </a:ext>
            </a:extLst>
          </p:cNvPr>
          <p:cNvSpPr/>
          <p:nvPr/>
        </p:nvSpPr>
        <p:spPr>
          <a:xfrm>
            <a:off x="4853651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036D95-403C-4878-9527-C49A0DFB2F3B}"/>
              </a:ext>
            </a:extLst>
          </p:cNvPr>
          <p:cNvSpPr/>
          <p:nvPr/>
        </p:nvSpPr>
        <p:spPr>
          <a:xfrm>
            <a:off x="6632294" y="4271057"/>
            <a:ext cx="1778643" cy="7677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CBDDD-88FC-48C7-A76D-16AE1F82E78C}"/>
              </a:ext>
            </a:extLst>
          </p:cNvPr>
          <p:cNvSpPr txBox="1"/>
          <p:nvPr/>
        </p:nvSpPr>
        <p:spPr>
          <a:xfrm>
            <a:off x="2657910" y="442219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04E66-F3A2-4FEB-8B4A-55DB16F1795E}"/>
              </a:ext>
            </a:extLst>
          </p:cNvPr>
          <p:cNvSpPr/>
          <p:nvPr/>
        </p:nvSpPr>
        <p:spPr>
          <a:xfrm>
            <a:off x="3144455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71BD6-DA5F-4C7C-8CD0-F9A9C8E99498}"/>
              </a:ext>
            </a:extLst>
          </p:cNvPr>
          <p:cNvSpPr/>
          <p:nvPr/>
        </p:nvSpPr>
        <p:spPr>
          <a:xfrm>
            <a:off x="3954683" y="4332790"/>
            <a:ext cx="810228" cy="640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BA2C2A-8CE1-4F28-B974-84A257C79D7A}"/>
              </a:ext>
            </a:extLst>
          </p:cNvPr>
          <p:cNvGrpSpPr/>
          <p:nvPr/>
        </p:nvGrpSpPr>
        <p:grpSpPr>
          <a:xfrm>
            <a:off x="4932744" y="4334718"/>
            <a:ext cx="1620455" cy="640466"/>
            <a:chOff x="3144456" y="4332790"/>
            <a:chExt cx="925974" cy="4629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3019CD-A229-436A-A87E-8561A95DC628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6D47F2-D641-4DDE-B3DB-193E5A3299FC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6CE08B-48B8-4833-BE79-696DE7627F13}"/>
              </a:ext>
            </a:extLst>
          </p:cNvPr>
          <p:cNvGrpSpPr/>
          <p:nvPr/>
        </p:nvGrpSpPr>
        <p:grpSpPr>
          <a:xfrm>
            <a:off x="6711387" y="4332790"/>
            <a:ext cx="1620455" cy="640466"/>
            <a:chOff x="3144456" y="4332790"/>
            <a:chExt cx="925974" cy="4629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58C7BE-21F7-4FB8-BBD3-C06F37DAC604}"/>
                </a:ext>
              </a:extLst>
            </p:cNvPr>
            <p:cNvSpPr/>
            <p:nvPr/>
          </p:nvSpPr>
          <p:spPr>
            <a:xfrm>
              <a:off x="3144456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82E1F4-56DB-4369-8449-7EFD92140671}"/>
                </a:ext>
              </a:extLst>
            </p:cNvPr>
            <p:cNvSpPr/>
            <p:nvPr/>
          </p:nvSpPr>
          <p:spPr>
            <a:xfrm>
              <a:off x="3607443" y="4332790"/>
              <a:ext cx="462987" cy="4629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cxnSpLocks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67791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3128FC-1E71-4154-B387-23634739CCAB}"/>
              </a:ext>
            </a:extLst>
          </p:cNvPr>
          <p:cNvSpPr/>
          <p:nvPr/>
        </p:nvSpPr>
        <p:spPr>
          <a:xfrm>
            <a:off x="1994096" y="3821115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3413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np.array([3,4])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np.sum(A*B)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216504" cy="369332"/>
              </a:xfrm>
              <a:prstGeom prst="rect">
                <a:avLst/>
              </a:prstGeom>
              <a:blipFill>
                <a:blip r:embed="rId3"/>
                <a:stretch>
                  <a:fillRect t="-3333" r="-1374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56042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545089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301542" y="2375030"/>
            <a:ext cx="12700" cy="6890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53CF22-A1B3-43F0-9D0B-22916CFFD76D}"/>
              </a:ext>
            </a:extLst>
          </p:cNvPr>
          <p:cNvSpPr/>
          <p:nvPr/>
        </p:nvSpPr>
        <p:spPr>
          <a:xfrm>
            <a:off x="5270136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16B0A3-1352-45DF-AC6B-24849FAA000A}"/>
              </a:ext>
            </a:extLst>
          </p:cNvPr>
          <p:cNvSpPr/>
          <p:nvPr/>
        </p:nvSpPr>
        <p:spPr>
          <a:xfrm>
            <a:off x="5676592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F0B2DB-1C19-4DF7-A60C-AABA3B204E13}"/>
              </a:ext>
            </a:extLst>
          </p:cNvPr>
          <p:cNvSpPr/>
          <p:nvPr/>
        </p:nvSpPr>
        <p:spPr>
          <a:xfrm>
            <a:off x="6435321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9B3A15-8F22-4E5D-8B06-F6FA09584CD6}"/>
              </a:ext>
            </a:extLst>
          </p:cNvPr>
          <p:cNvSpPr/>
          <p:nvPr/>
        </p:nvSpPr>
        <p:spPr>
          <a:xfrm>
            <a:off x="6841777" y="3548605"/>
            <a:ext cx="406456" cy="4064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01B54-AFC3-4067-AB1D-7ED7034DF81E}"/>
              </a:ext>
            </a:extLst>
          </p:cNvPr>
          <p:cNvSpPr txBox="1"/>
          <p:nvPr/>
        </p:nvSpPr>
        <p:spPr>
          <a:xfrm>
            <a:off x="6080737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607DBF-95CD-49AC-8D01-D6D540F69B93}"/>
              </a:ext>
            </a:extLst>
          </p:cNvPr>
          <p:cNvSpPr txBox="1"/>
          <p:nvPr/>
        </p:nvSpPr>
        <p:spPr>
          <a:xfrm>
            <a:off x="7390456" y="349339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C6862-60F9-4502-A09A-3F4D9D44CF40}"/>
              </a:ext>
            </a:extLst>
          </p:cNvPr>
          <p:cNvSpPr txBox="1"/>
          <p:nvPr/>
        </p:nvSpPr>
        <p:spPr>
          <a:xfrm>
            <a:off x="5720405" y="415820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1*3 + 2*4 = 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441DD-D964-48B3-8F2F-2F4DEBDAD3CE}"/>
              </a:ext>
            </a:extLst>
          </p:cNvPr>
          <p:cNvSpPr txBox="1"/>
          <p:nvPr/>
        </p:nvSpPr>
        <p:spPr>
          <a:xfrm>
            <a:off x="7745040" y="349339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22788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1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2ED78F-E838-42E6-9041-E88EC71E8254}"/>
              </a:ext>
            </a:extLst>
          </p:cNvPr>
          <p:cNvCxnSpPr/>
          <p:nvPr/>
        </p:nvCxnSpPr>
        <p:spPr>
          <a:xfrm>
            <a:off x="3537284" y="934453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BC5A86-7F2D-45A5-B5E3-D51A8F817B37}"/>
              </a:ext>
            </a:extLst>
          </p:cNvPr>
          <p:cNvCxnSpPr/>
          <p:nvPr/>
        </p:nvCxnSpPr>
        <p:spPr>
          <a:xfrm>
            <a:off x="5113421" y="984314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41F635-E60F-4C28-AEEF-DD9296E5CD7D}"/>
              </a:ext>
            </a:extLst>
          </p:cNvPr>
          <p:cNvCxnSpPr/>
          <p:nvPr/>
        </p:nvCxnSpPr>
        <p:spPr>
          <a:xfrm>
            <a:off x="6324600" y="945045"/>
            <a:ext cx="0" cy="367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/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4B8691C-9A9C-40C0-8496-04C7503A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91" y="2707023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/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DE6C163-62FE-4887-A302-F769EAE8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1873859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0458D9-BA03-4E1C-9D17-850B5D955649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2177180" y="1488364"/>
            <a:ext cx="1065290" cy="1059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3485AF8-DE39-4434-A80E-EEC8FFDDB146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2177180" y="1488364"/>
            <a:ext cx="1065290" cy="217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/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E77F39E-BC01-493E-BE39-E42C8E21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267" y="2914283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/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1AD3D2-D0A6-4F33-AF7D-167CA4CA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4939944"/>
                <a:ext cx="5140923" cy="6308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/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4A6B5C-0A44-453B-814E-AD227165B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39" y="5785350"/>
                <a:ext cx="5140923" cy="6308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9" y="4306604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958" y="5737307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+(3,)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23" y="2653867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6" y="3657494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/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A2F586-A7A0-41DF-883B-8479E90A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24" y="4993226"/>
                <a:ext cx="549763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/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3D90DFA-050B-4453-9C2A-8FC524B3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96" y="4018515"/>
                <a:ext cx="549763" cy="630878"/>
              </a:xfrm>
              <a:prstGeom prst="rect">
                <a:avLst/>
              </a:prstGeom>
              <a:blipFill>
                <a:blip r:embed="rId44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/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01031E9-3CAE-4F70-8553-98F6FECEE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633" y="4464544"/>
                <a:ext cx="549763" cy="4110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/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1372C18-671F-47DF-BD7D-E5368BB5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196" y="2940545"/>
                <a:ext cx="549763" cy="4110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/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D9C94AD-FAF8-4C66-B615-409EF943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58" y="3113367"/>
                <a:ext cx="549763" cy="41101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/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7B9137-9F15-4921-A44D-06A2A7DB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50" y="3487908"/>
                <a:ext cx="549763" cy="40011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/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C3EE521-92A0-409F-982C-6EBBB63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03" y="2109448"/>
                <a:ext cx="549763" cy="630878"/>
              </a:xfrm>
              <a:prstGeom prst="rect">
                <a:avLst/>
              </a:prstGeom>
              <a:blipFill>
                <a:blip r:embed="rId4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/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CED6195-8AF6-4BA7-A8A1-403CB8F42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81" y="2023788"/>
                <a:ext cx="549763" cy="40011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/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B943749-C75C-454E-AD1C-BDE283B4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81" y="2929571"/>
                <a:ext cx="549763" cy="630878"/>
              </a:xfrm>
              <a:prstGeom prst="rect">
                <a:avLst/>
              </a:prstGeom>
              <a:blipFill>
                <a:blip r:embed="rId51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/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C5885D7-F7A0-4A1B-85A9-E5A67C99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43" y="4958812"/>
                <a:ext cx="549763" cy="630878"/>
              </a:xfrm>
              <a:prstGeom prst="rect">
                <a:avLst/>
              </a:prstGeom>
              <a:blipFill>
                <a:blip r:embed="rId52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/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8A6AE5-7BF4-454D-A706-742666CC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04" y="4524920"/>
                <a:ext cx="549763" cy="630878"/>
              </a:xfrm>
              <a:prstGeom prst="rect">
                <a:avLst/>
              </a:prstGeom>
              <a:blipFill>
                <a:blip r:embed="rId5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97007C-5C12-4BF5-8FBE-2F4E7F65B7AE}"/>
              </a:ext>
            </a:extLst>
          </p:cNvPr>
          <p:cNvSpPr txBox="1"/>
          <p:nvPr/>
        </p:nvSpPr>
        <p:spPr>
          <a:xfrm>
            <a:off x="1064871" y="584521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B325E7-7BE4-4EA8-8858-8D8CC97D2945}"/>
              </a:ext>
            </a:extLst>
          </p:cNvPr>
          <p:cNvSpPr txBox="1"/>
          <p:nvPr/>
        </p:nvSpPr>
        <p:spPr>
          <a:xfrm>
            <a:off x="3251401" y="585546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6F9319-229F-4639-B3C6-217B078C74EA}"/>
              </a:ext>
            </a:extLst>
          </p:cNvPr>
          <p:cNvSpPr txBox="1"/>
          <p:nvPr/>
        </p:nvSpPr>
        <p:spPr>
          <a:xfrm>
            <a:off x="5559881" y="58541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2D5A8A-D23D-4EE9-8ABC-8241F302A0DC}"/>
              </a:ext>
            </a:extLst>
          </p:cNvPr>
          <p:cNvSpPr txBox="1"/>
          <p:nvPr/>
        </p:nvSpPr>
        <p:spPr>
          <a:xfrm>
            <a:off x="8466246" y="897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/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B7D4A6-35EA-47B5-9FF2-CBE43F9E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46" y="1323332"/>
                <a:ext cx="2903359" cy="975588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/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5B4C41D-C74C-47F8-BB9A-7A0761B0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6" y="2392284"/>
                <a:ext cx="549763" cy="630878"/>
              </a:xfrm>
              <a:prstGeom prst="rect">
                <a:avLst/>
              </a:prstGeom>
              <a:blipFill>
                <a:blip r:embed="rId55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BCDC5780-434C-4A29-9F24-924437541A11}"/>
              </a:ext>
            </a:extLst>
          </p:cNvPr>
          <p:cNvSpPr txBox="1"/>
          <p:nvPr/>
        </p:nvSpPr>
        <p:spPr>
          <a:xfrm>
            <a:off x="8360637" y="26217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/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1B63DD0-A5BF-4567-B251-FB3774095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35" y="3010763"/>
                <a:ext cx="2184316" cy="1483035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70EFC9CA-0741-4A48-93F2-A6CD8752936B}"/>
              </a:ext>
            </a:extLst>
          </p:cNvPr>
          <p:cNvSpPr txBox="1"/>
          <p:nvPr/>
        </p:nvSpPr>
        <p:spPr>
          <a:xfrm>
            <a:off x="8296515" y="4707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/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D5FDC0-3244-4D36-9E33-95BC66A65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959" y="5174572"/>
                <a:ext cx="2092624" cy="973215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706311" y="90932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4130841" y="33966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232587" y="341203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/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0.9+0.8+0.7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E6149E-E132-48B3-90CF-D44C1DC6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40" y="4404065"/>
                <a:ext cx="2806986" cy="707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/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2.46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46+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2.01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632DA1-DBBA-4472-A4AF-99A084A5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18" y="5232007"/>
                <a:ext cx="3316742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/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75CA31-961D-479D-8BCC-AAA8EA28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274" y="4558441"/>
                <a:ext cx="1447191" cy="6938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176665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884361" y="996887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7CF25A-9F57-4B7D-97FC-A6FBFA7CC304}"/>
              </a:ext>
            </a:extLst>
          </p:cNvPr>
          <p:cNvSpPr txBox="1"/>
          <p:nvPr/>
        </p:nvSpPr>
        <p:spPr>
          <a:xfrm>
            <a:off x="4130842" y="15520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AFF17-D208-4F62-8F6B-3D989951AD2C}"/>
              </a:ext>
            </a:extLst>
          </p:cNvPr>
          <p:cNvSpPr txBox="1"/>
          <p:nvPr/>
        </p:nvSpPr>
        <p:spPr>
          <a:xfrm>
            <a:off x="4130841" y="25024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3CAE3-609E-4E48-B480-74AAF51C1460}"/>
              </a:ext>
            </a:extLst>
          </p:cNvPr>
          <p:cNvSpPr txBox="1"/>
          <p:nvPr/>
        </p:nvSpPr>
        <p:spPr>
          <a:xfrm>
            <a:off x="3958979" y="34120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FC4D8-50C2-4F4A-8829-513FF8E12117}"/>
              </a:ext>
            </a:extLst>
          </p:cNvPr>
          <p:cNvSpPr txBox="1"/>
          <p:nvPr/>
        </p:nvSpPr>
        <p:spPr>
          <a:xfrm>
            <a:off x="5053492" y="1552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BCBBB-829B-4A3E-9117-8D2C2416CAAF}"/>
              </a:ext>
            </a:extLst>
          </p:cNvPr>
          <p:cNvSpPr txBox="1"/>
          <p:nvPr/>
        </p:nvSpPr>
        <p:spPr>
          <a:xfrm>
            <a:off x="5069284" y="2488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3F2BC-AB99-4E98-AEFE-A85006BA048C}"/>
              </a:ext>
            </a:extLst>
          </p:cNvPr>
          <p:cNvSpPr txBox="1"/>
          <p:nvPr/>
        </p:nvSpPr>
        <p:spPr>
          <a:xfrm>
            <a:off x="5081358" y="33947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/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−1.1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1FCAEC-A099-4D2E-9731-F82026873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39" y="3230957"/>
                <a:ext cx="3240054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/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92FF9D-6B68-4AB1-86C1-18FB392C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62" y="4558441"/>
                <a:ext cx="1440073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4913AB-77D1-486E-9644-F86CC66E21CC}"/>
              </a:ext>
            </a:extLst>
          </p:cNvPr>
          <p:cNvSpPr txBox="1"/>
          <p:nvPr/>
        </p:nvSpPr>
        <p:spPr>
          <a:xfrm>
            <a:off x="6232587" y="1552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/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3.0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EE6445-EDC0-4DE0-89F3-70CAA6DE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47" y="4558441"/>
                <a:ext cx="1447191" cy="6938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8CD3F3B-64E4-4118-AC6F-EAD021B8CB0D}"/>
              </a:ext>
            </a:extLst>
          </p:cNvPr>
          <p:cNvSpPr txBox="1"/>
          <p:nvPr/>
        </p:nvSpPr>
        <p:spPr>
          <a:xfrm>
            <a:off x="6232587" y="247921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16680-069C-47BA-9159-CAE5A6F29C24}"/>
              </a:ext>
            </a:extLst>
          </p:cNvPr>
          <p:cNvSpPr txBox="1"/>
          <p:nvPr/>
        </p:nvSpPr>
        <p:spPr>
          <a:xfrm>
            <a:off x="6436585" y="341957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/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12.3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3F95A3-4D34-4F29-A49A-FC43D49F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26" y="4556937"/>
                <a:ext cx="1447191" cy="6938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8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46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BCB61-ABCC-4C0C-8933-C845A921DFED}"/>
              </a:ext>
            </a:extLst>
          </p:cNvPr>
          <p:cNvSpPr txBox="1"/>
          <p:nvPr/>
        </p:nvSpPr>
        <p:spPr>
          <a:xfrm>
            <a:off x="7947240" y="156629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AI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1950~1980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68708F-4D95-40BD-A0CD-FB0B7BB22943}"/>
              </a:ext>
            </a:extLst>
          </p:cNvPr>
          <p:cNvSpPr txBox="1"/>
          <p:nvPr/>
        </p:nvSpPr>
        <p:spPr>
          <a:xfrm>
            <a:off x="7874574" y="275445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머신러닝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1980~2010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0684B-2E66-4E2D-84C8-71C6BB2D2D19}"/>
              </a:ext>
            </a:extLst>
          </p:cNvPr>
          <p:cNvSpPr txBox="1"/>
          <p:nvPr/>
        </p:nvSpPr>
        <p:spPr>
          <a:xfrm>
            <a:off x="7874574" y="375875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딥러닝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2010~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2" y="103141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A88228-1C99-4598-80C5-5B8C2780C4DB}"/>
              </a:ext>
            </a:extLst>
          </p:cNvPr>
          <p:cNvCxnSpPr/>
          <p:nvPr/>
        </p:nvCxnSpPr>
        <p:spPr>
          <a:xfrm flipV="1">
            <a:off x="5719009" y="1163052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3D375D-7D8B-4094-A1A8-83DEA1D18015}"/>
              </a:ext>
            </a:extLst>
          </p:cNvPr>
          <p:cNvCxnSpPr>
            <a:cxnSpLocks/>
          </p:cNvCxnSpPr>
          <p:nvPr/>
        </p:nvCxnSpPr>
        <p:spPr>
          <a:xfrm>
            <a:off x="5626768" y="2775284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171E08F-0CE1-46F1-92AF-3A969361A381}"/>
              </a:ext>
            </a:extLst>
          </p:cNvPr>
          <p:cNvSpPr/>
          <p:nvPr/>
        </p:nvSpPr>
        <p:spPr>
          <a:xfrm>
            <a:off x="6930189" y="1383632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9EFEEB-5FD1-4212-90E7-8C73E38B555C}"/>
              </a:ext>
            </a:extLst>
          </p:cNvPr>
          <p:cNvSpPr/>
          <p:nvPr/>
        </p:nvSpPr>
        <p:spPr>
          <a:xfrm>
            <a:off x="6661484" y="1437048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17DD02-14A4-4A3A-ADC9-010D542DD09B}"/>
              </a:ext>
            </a:extLst>
          </p:cNvPr>
          <p:cNvSpPr/>
          <p:nvPr/>
        </p:nvSpPr>
        <p:spPr>
          <a:xfrm>
            <a:off x="6765584" y="175387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9E24E28-01E7-4A5A-98C1-28E6335E9FC4}"/>
              </a:ext>
            </a:extLst>
          </p:cNvPr>
          <p:cNvSpPr/>
          <p:nvPr/>
        </p:nvSpPr>
        <p:spPr>
          <a:xfrm>
            <a:off x="6380574" y="18526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9D7349-0FE1-49AC-85B6-DFE6B5C0D6E8}"/>
              </a:ext>
            </a:extLst>
          </p:cNvPr>
          <p:cNvSpPr/>
          <p:nvPr/>
        </p:nvSpPr>
        <p:spPr>
          <a:xfrm>
            <a:off x="6487406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B72066-D8D7-4BC4-A7B1-60C23464CDD4}"/>
              </a:ext>
            </a:extLst>
          </p:cNvPr>
          <p:cNvSpPr/>
          <p:nvPr/>
        </p:nvSpPr>
        <p:spPr>
          <a:xfrm>
            <a:off x="6163192" y="2106166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83B18A-551B-4314-8CFD-6BC7E16EAC19}"/>
              </a:ext>
            </a:extLst>
          </p:cNvPr>
          <p:cNvSpPr/>
          <p:nvPr/>
        </p:nvSpPr>
        <p:spPr>
          <a:xfrm>
            <a:off x="6163831" y="166477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6BE2D1-4EC3-4889-AA20-A553A79A6408}"/>
              </a:ext>
            </a:extLst>
          </p:cNvPr>
          <p:cNvSpPr/>
          <p:nvPr/>
        </p:nvSpPr>
        <p:spPr>
          <a:xfrm>
            <a:off x="5996376" y="1961681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6E4FC-AD7F-4A26-9488-353AC888243A}"/>
              </a:ext>
            </a:extLst>
          </p:cNvPr>
          <p:cNvSpPr/>
          <p:nvPr/>
        </p:nvSpPr>
        <p:spPr>
          <a:xfrm>
            <a:off x="6010326" y="230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52C3DC-35D8-4E48-A8A7-83159F64BAAF}"/>
              </a:ext>
            </a:extLst>
          </p:cNvPr>
          <p:cNvSpPr/>
          <p:nvPr/>
        </p:nvSpPr>
        <p:spPr>
          <a:xfrm>
            <a:off x="5784690" y="23971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9813FA-A337-4560-8B1D-84FB8A885FA6}"/>
              </a:ext>
            </a:extLst>
          </p:cNvPr>
          <p:cNvSpPr/>
          <p:nvPr/>
        </p:nvSpPr>
        <p:spPr>
          <a:xfrm>
            <a:off x="5956910" y="256818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9117F1-983D-42AE-A779-45216EC93A39}"/>
              </a:ext>
            </a:extLst>
          </p:cNvPr>
          <p:cNvSpPr/>
          <p:nvPr/>
        </p:nvSpPr>
        <p:spPr>
          <a:xfrm>
            <a:off x="6284147" y="2361605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DFBB0B-830D-476A-9898-E1536818E105}"/>
              </a:ext>
            </a:extLst>
          </p:cNvPr>
          <p:cNvSpPr/>
          <p:nvPr/>
        </p:nvSpPr>
        <p:spPr>
          <a:xfrm>
            <a:off x="5834269" y="219092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CF2B8D-9707-4B99-9853-6F50B785327C}"/>
              </a:ext>
            </a:extLst>
          </p:cNvPr>
          <p:cNvSpPr/>
          <p:nvPr/>
        </p:nvSpPr>
        <p:spPr>
          <a:xfrm>
            <a:off x="7037021" y="1226669"/>
            <a:ext cx="106832" cy="10683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/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4316EC-051D-4D11-954F-C32C39DE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1" y="1340476"/>
                <a:ext cx="2137829" cy="369332"/>
              </a:xfrm>
              <a:prstGeom prst="rect">
                <a:avLst/>
              </a:prstGeom>
              <a:blipFill>
                <a:blip r:embed="rId4"/>
                <a:stretch>
                  <a:fillRect l="-855" r="-2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30876-5075-461B-B488-AD4426FF9DF6}"/>
              </a:ext>
            </a:extLst>
          </p:cNvPr>
          <p:cNvCxnSpPr>
            <a:cxnSpLocks/>
          </p:cNvCxnSpPr>
          <p:nvPr/>
        </p:nvCxnSpPr>
        <p:spPr>
          <a:xfrm flipH="1">
            <a:off x="5220494" y="1431847"/>
            <a:ext cx="2659941" cy="11363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9D233-5D2C-4123-AE60-11EFF304DFF5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090437" y="1333501"/>
            <a:ext cx="0" cy="438106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EE246E-E82F-4F47-89FF-595C1464B928}"/>
              </a:ext>
            </a:extLst>
          </p:cNvPr>
          <p:cNvCxnSpPr>
            <a:cxnSpLocks/>
          </p:cNvCxnSpPr>
          <p:nvPr/>
        </p:nvCxnSpPr>
        <p:spPr>
          <a:xfrm>
            <a:off x="6985116" y="1497976"/>
            <a:ext cx="0" cy="309319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D5CEC91-E9EB-4235-AA17-3970D788B5BF}"/>
              </a:ext>
            </a:extLst>
          </p:cNvPr>
          <p:cNvCxnSpPr>
            <a:cxnSpLocks/>
          </p:cNvCxnSpPr>
          <p:nvPr/>
        </p:nvCxnSpPr>
        <p:spPr>
          <a:xfrm>
            <a:off x="6714900" y="1552554"/>
            <a:ext cx="0" cy="353537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AE3137-B42E-4319-9949-2E76B7C7AA5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063742" y="2190929"/>
            <a:ext cx="0" cy="11726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E8DD0C-E6E8-4AD6-9A55-9573F7E83F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337563" y="2096357"/>
            <a:ext cx="3998" cy="265248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01D984-09D6-4467-8EC9-8D904CA0788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540822" y="2008286"/>
            <a:ext cx="902" cy="9788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2A23C2-1A69-4330-B4B0-BFC50E170D27}"/>
              </a:ext>
            </a:extLst>
          </p:cNvPr>
          <p:cNvCxnSpPr/>
          <p:nvPr/>
        </p:nvCxnSpPr>
        <p:spPr>
          <a:xfrm flipV="1">
            <a:off x="5780678" y="3801979"/>
            <a:ext cx="0" cy="173254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247E08-CFFE-41A7-9B49-94A3E3856E0F}"/>
              </a:ext>
            </a:extLst>
          </p:cNvPr>
          <p:cNvCxnSpPr>
            <a:cxnSpLocks/>
          </p:cNvCxnSpPr>
          <p:nvPr/>
        </p:nvCxnSpPr>
        <p:spPr>
          <a:xfrm>
            <a:off x="5688437" y="5414211"/>
            <a:ext cx="185286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/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5FCDC-6A75-4AEC-8F9C-3FF7D1EA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884" y="4483586"/>
                <a:ext cx="374333" cy="369332"/>
              </a:xfrm>
              <a:prstGeom prst="rect">
                <a:avLst/>
              </a:prstGeom>
              <a:blipFill>
                <a:blip r:embed="rId5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/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5D244F-26D5-4F82-84AD-0F783463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78" y="5490410"/>
                <a:ext cx="473719" cy="369332"/>
              </a:xfrm>
              <a:prstGeom prst="rect">
                <a:avLst/>
              </a:prstGeom>
              <a:blipFill>
                <a:blip r:embed="rId6"/>
                <a:stretch>
                  <a:fillRect l="-5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5281B13B-5EAD-4655-9A6C-34CA66DE33AD}"/>
              </a:ext>
            </a:extLst>
          </p:cNvPr>
          <p:cNvSpPr/>
          <p:nvPr/>
        </p:nvSpPr>
        <p:spPr>
          <a:xfrm>
            <a:off x="5598695" y="4094747"/>
            <a:ext cx="1844842" cy="1311442"/>
          </a:xfrm>
          <a:custGeom>
            <a:avLst/>
            <a:gdLst>
              <a:gd name="connsiteX0" fmla="*/ 0 w 1844842"/>
              <a:gd name="connsiteY0" fmla="*/ 4011 h 1311442"/>
              <a:gd name="connsiteX1" fmla="*/ 950494 w 1844842"/>
              <a:gd name="connsiteY1" fmla="*/ 1311442 h 1311442"/>
              <a:gd name="connsiteX2" fmla="*/ 1844842 w 1844842"/>
              <a:gd name="connsiteY2" fmla="*/ 0 h 131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842" h="1311442">
                <a:moveTo>
                  <a:pt x="0" y="4011"/>
                </a:moveTo>
                <a:cubicBezTo>
                  <a:pt x="321510" y="658061"/>
                  <a:pt x="643020" y="1312111"/>
                  <a:pt x="950494" y="1311442"/>
                </a:cubicBezTo>
                <a:cubicBezTo>
                  <a:pt x="1257968" y="1310774"/>
                  <a:pt x="1551405" y="655387"/>
                  <a:pt x="1844842" y="0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8EF646-8E2A-43F2-864A-F3684E1F2C0D}"/>
              </a:ext>
            </a:extLst>
          </p:cNvPr>
          <p:cNvCxnSpPr>
            <a:cxnSpLocks/>
          </p:cNvCxnSpPr>
          <p:nvPr/>
        </p:nvCxnSpPr>
        <p:spPr>
          <a:xfrm flipH="1" flipV="1">
            <a:off x="5511140" y="5402426"/>
            <a:ext cx="2300687" cy="233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/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7E430D-F06B-4AA9-AB92-B052A088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17" y="4403062"/>
                <a:ext cx="1817677" cy="702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234A671-E929-4CB3-91FC-902AA1CB64BC}"/>
              </a:ext>
            </a:extLst>
          </p:cNvPr>
          <p:cNvSpPr/>
          <p:nvPr/>
        </p:nvSpPr>
        <p:spPr>
          <a:xfrm flipH="1">
            <a:off x="6988713" y="5543445"/>
            <a:ext cx="37789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93FFF5-C934-410D-B206-C68A12FC1CF5}"/>
              </a:ext>
            </a:extLst>
          </p:cNvPr>
          <p:cNvCxnSpPr>
            <a:cxnSpLocks/>
          </p:cNvCxnSpPr>
          <p:nvPr/>
        </p:nvCxnSpPr>
        <p:spPr>
          <a:xfrm flipV="1">
            <a:off x="6755977" y="3429000"/>
            <a:ext cx="1009142" cy="21465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94B847A-1F26-45BB-A527-3DA1F0719583}"/>
              </a:ext>
            </a:extLst>
          </p:cNvPr>
          <p:cNvSpPr/>
          <p:nvPr/>
        </p:nvSpPr>
        <p:spPr>
          <a:xfrm>
            <a:off x="5786938" y="5536617"/>
            <a:ext cx="339943" cy="28506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CA22536-D356-4805-99F8-D9736BA8AC8C}"/>
              </a:ext>
            </a:extLst>
          </p:cNvPr>
          <p:cNvSpPr/>
          <p:nvPr/>
        </p:nvSpPr>
        <p:spPr>
          <a:xfrm>
            <a:off x="7177659" y="426720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414BD85-0FE1-4162-BDE4-7776B1F4BC2C}"/>
              </a:ext>
            </a:extLst>
          </p:cNvPr>
          <p:cNvSpPr/>
          <p:nvPr/>
        </p:nvSpPr>
        <p:spPr>
          <a:xfrm>
            <a:off x="6957953" y="4784987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4F29F49-B954-41DC-BFF4-F1B6CFBEE22F}"/>
              </a:ext>
            </a:extLst>
          </p:cNvPr>
          <p:cNvSpPr/>
          <p:nvPr/>
        </p:nvSpPr>
        <p:spPr>
          <a:xfrm>
            <a:off x="6765584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0873A92-36E6-424C-8F4E-496BE3D8510A}"/>
              </a:ext>
            </a:extLst>
          </p:cNvPr>
          <p:cNvSpPr/>
          <p:nvPr/>
        </p:nvSpPr>
        <p:spPr>
          <a:xfrm>
            <a:off x="664133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65E392D-CE62-4436-85D6-8B4115A8078A}"/>
              </a:ext>
            </a:extLst>
          </p:cNvPr>
          <p:cNvSpPr/>
          <p:nvPr/>
        </p:nvSpPr>
        <p:spPr>
          <a:xfrm>
            <a:off x="6532159" y="525103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3AE9FC4-F87B-45D2-80E0-DDFAA2A07F56}"/>
              </a:ext>
            </a:extLst>
          </p:cNvPr>
          <p:cNvSpPr/>
          <p:nvPr/>
        </p:nvSpPr>
        <p:spPr>
          <a:xfrm>
            <a:off x="5671662" y="4187613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51C7AF4-BA2A-411F-BB7A-2E90690E8F61}"/>
              </a:ext>
            </a:extLst>
          </p:cNvPr>
          <p:cNvCxnSpPr>
            <a:cxnSpLocks/>
          </p:cNvCxnSpPr>
          <p:nvPr/>
        </p:nvCxnSpPr>
        <p:spPr>
          <a:xfrm flipH="1" flipV="1">
            <a:off x="5243756" y="3414413"/>
            <a:ext cx="1117070" cy="21757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8ECAF3D2-F0DE-4A5B-A133-A021ED02D8B0}"/>
              </a:ext>
            </a:extLst>
          </p:cNvPr>
          <p:cNvSpPr/>
          <p:nvPr/>
        </p:nvSpPr>
        <p:spPr>
          <a:xfrm>
            <a:off x="5981861" y="4748711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9A91507-7D74-42C9-BBA4-ABDBC6F3BB83}"/>
              </a:ext>
            </a:extLst>
          </p:cNvPr>
          <p:cNvSpPr/>
          <p:nvPr/>
        </p:nvSpPr>
        <p:spPr>
          <a:xfrm>
            <a:off x="6160163" y="502538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3A0850-F122-48F7-A0CB-D413F24C79C8}"/>
              </a:ext>
            </a:extLst>
          </p:cNvPr>
          <p:cNvSpPr/>
          <p:nvPr/>
        </p:nvSpPr>
        <p:spPr>
          <a:xfrm>
            <a:off x="6289208" y="5178110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D3E57DF-B2CF-456A-B8CB-7A829F48F5FB}"/>
              </a:ext>
            </a:extLst>
          </p:cNvPr>
          <p:cNvSpPr/>
          <p:nvPr/>
        </p:nvSpPr>
        <p:spPr>
          <a:xfrm>
            <a:off x="6358644" y="5251658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9025205-AC38-49BB-889F-A55F29EA7DF6}"/>
              </a:ext>
            </a:extLst>
          </p:cNvPr>
          <p:cNvSpPr/>
          <p:nvPr/>
        </p:nvSpPr>
        <p:spPr>
          <a:xfrm>
            <a:off x="6464228" y="5280129"/>
            <a:ext cx="135862" cy="1358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8" y="1084416"/>
                <a:ext cx="2843919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/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1B7DFF-B34F-4D22-AB98-A52363302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74" y="5764606"/>
                <a:ext cx="1817677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D830F5A-F37E-4770-AB49-5F4F777A790C}"/>
              </a:ext>
            </a:extLst>
          </p:cNvPr>
          <p:cNvSpPr/>
          <p:nvPr/>
        </p:nvSpPr>
        <p:spPr>
          <a:xfrm>
            <a:off x="1609629" y="4091321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D1077-3CB1-4AD4-9340-977C1C5382A7}"/>
              </a:ext>
            </a:extLst>
          </p:cNvPr>
          <p:cNvSpPr/>
          <p:nvPr/>
        </p:nvSpPr>
        <p:spPr>
          <a:xfrm>
            <a:off x="2348797" y="4643177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66FA87-AC68-44AA-9704-6662C8786F4A}"/>
              </a:ext>
            </a:extLst>
          </p:cNvPr>
          <p:cNvSpPr/>
          <p:nvPr/>
        </p:nvSpPr>
        <p:spPr>
          <a:xfrm>
            <a:off x="2934268" y="4812964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F5D5F6-830D-42A6-9CFC-1C34D729198A}"/>
              </a:ext>
            </a:extLst>
          </p:cNvPr>
          <p:cNvSpPr/>
          <p:nvPr/>
        </p:nvSpPr>
        <p:spPr>
          <a:xfrm>
            <a:off x="3396999" y="4921915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3B04969-6523-452B-BC48-716FE711CC8F}"/>
              </a:ext>
            </a:extLst>
          </p:cNvPr>
          <p:cNvSpPr/>
          <p:nvPr/>
        </p:nvSpPr>
        <p:spPr>
          <a:xfrm>
            <a:off x="3931120" y="5012976"/>
            <a:ext cx="248653" cy="24865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/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EFD99-6FCA-4BC8-AC38-13E33BB8A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8" y="1304260"/>
                <a:ext cx="5674887" cy="369332"/>
              </a:xfrm>
              <a:prstGeom prst="rect">
                <a:avLst/>
              </a:prstGeom>
              <a:blipFill>
                <a:blip r:embed="rId6"/>
                <a:stretch>
                  <a:fillRect l="-1826" t="-26230" r="-2363" b="-47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5ADC721-2A6C-4BCB-A03B-A78F6FF883AF}"/>
              </a:ext>
            </a:extLst>
          </p:cNvPr>
          <p:cNvSpPr/>
          <p:nvPr/>
        </p:nvSpPr>
        <p:spPr>
          <a:xfrm>
            <a:off x="6421363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C676F9-2ABC-4966-9F83-EB4F7479BF0F}"/>
              </a:ext>
            </a:extLst>
          </p:cNvPr>
          <p:cNvSpPr/>
          <p:nvPr/>
        </p:nvSpPr>
        <p:spPr>
          <a:xfrm>
            <a:off x="7185292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FDF031-796A-4F38-9358-3345AE0E02C2}"/>
              </a:ext>
            </a:extLst>
          </p:cNvPr>
          <p:cNvSpPr/>
          <p:nvPr/>
        </p:nvSpPr>
        <p:spPr>
          <a:xfrm>
            <a:off x="7949221" y="298832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2C600D-8159-4050-8D9B-42EFAF989BBD}"/>
              </a:ext>
            </a:extLst>
          </p:cNvPr>
          <p:cNvSpPr/>
          <p:nvPr/>
        </p:nvSpPr>
        <p:spPr>
          <a:xfrm>
            <a:off x="6421363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560B95-7617-47D5-B8C6-D116C8A28517}"/>
              </a:ext>
            </a:extLst>
          </p:cNvPr>
          <p:cNvSpPr/>
          <p:nvPr/>
        </p:nvSpPr>
        <p:spPr>
          <a:xfrm>
            <a:off x="7185292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B8B8EA-45B0-4383-94DF-F6E97DED4424}"/>
              </a:ext>
            </a:extLst>
          </p:cNvPr>
          <p:cNvSpPr/>
          <p:nvPr/>
        </p:nvSpPr>
        <p:spPr>
          <a:xfrm>
            <a:off x="7949221" y="2417224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BA320-6ACA-49D6-A5FC-EA17D69E1BB7}"/>
              </a:ext>
            </a:extLst>
          </p:cNvPr>
          <p:cNvSpPr txBox="1"/>
          <p:nvPr/>
        </p:nvSpPr>
        <p:spPr>
          <a:xfrm>
            <a:off x="6011118" y="24178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CF4-5C80-4DC7-ABE7-8AD8EEC5575F}"/>
              </a:ext>
            </a:extLst>
          </p:cNvPr>
          <p:cNvSpPr txBox="1"/>
          <p:nvPr/>
        </p:nvSpPr>
        <p:spPr>
          <a:xfrm>
            <a:off x="6011118" y="29774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/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960829-8822-4871-BB86-D690B618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47" y="1803028"/>
                <a:ext cx="2012026" cy="369332"/>
              </a:xfrm>
              <a:prstGeom prst="rect">
                <a:avLst/>
              </a:prstGeom>
              <a:blipFill>
                <a:blip r:embed="rId7"/>
                <a:stretch>
                  <a:fillRect l="-604" r="-241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FFD68-2AB8-4404-A52A-72C18B57BC9A}"/>
              </a:ext>
            </a:extLst>
          </p:cNvPr>
          <p:cNvSpPr txBox="1"/>
          <p:nvPr/>
        </p:nvSpPr>
        <p:spPr>
          <a:xfrm>
            <a:off x="713772" y="38427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946D1-677A-4CA8-A263-614312437A87}"/>
              </a:ext>
            </a:extLst>
          </p:cNvPr>
          <p:cNvSpPr txBox="1"/>
          <p:nvPr/>
        </p:nvSpPr>
        <p:spPr>
          <a:xfrm>
            <a:off x="2579684" y="54802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F90676-B3F8-4A6C-A262-7E735DB5844C}"/>
              </a:ext>
            </a:extLst>
          </p:cNvPr>
          <p:cNvCxnSpPr/>
          <p:nvPr/>
        </p:nvCxnSpPr>
        <p:spPr>
          <a:xfrm flipV="1">
            <a:off x="1651322" y="4300728"/>
            <a:ext cx="0" cy="979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50256F-424A-40BC-9F3C-102C289DE2E5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1279407" y="4300728"/>
            <a:ext cx="366636" cy="2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A9E6861-B1B1-4932-AD91-DE9C90F43543}"/>
              </a:ext>
            </a:extLst>
          </p:cNvPr>
          <p:cNvCxnSpPr/>
          <p:nvPr/>
        </p:nvCxnSpPr>
        <p:spPr>
          <a:xfrm>
            <a:off x="1010856" y="3368233"/>
            <a:ext cx="1462268" cy="217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1AF815E-2A66-4428-91D8-70BF15F34CD0}"/>
              </a:ext>
            </a:extLst>
          </p:cNvPr>
          <p:cNvSpPr/>
          <p:nvPr/>
        </p:nvSpPr>
        <p:spPr>
          <a:xfrm>
            <a:off x="1609629" y="5938250"/>
            <a:ext cx="1411363" cy="35495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50EECF-2C86-4A21-8414-A5E063BF0833}"/>
              </a:ext>
            </a:extLst>
          </p:cNvPr>
          <p:cNvCxnSpPr>
            <a:cxnSpLocks/>
          </p:cNvCxnSpPr>
          <p:nvPr/>
        </p:nvCxnSpPr>
        <p:spPr>
          <a:xfrm>
            <a:off x="1323780" y="4433845"/>
            <a:ext cx="2705806" cy="1114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6111-8624-4B74-A4BA-23D95F253FED}"/>
              </a:ext>
            </a:extLst>
          </p:cNvPr>
          <p:cNvSpPr/>
          <p:nvPr/>
        </p:nvSpPr>
        <p:spPr>
          <a:xfrm>
            <a:off x="6421363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AC59AD-7657-4637-9571-7218282C8E8F}"/>
              </a:ext>
            </a:extLst>
          </p:cNvPr>
          <p:cNvSpPr/>
          <p:nvPr/>
        </p:nvSpPr>
        <p:spPr>
          <a:xfrm>
            <a:off x="7185292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43B82-ADAA-4550-A910-5F1A9897A383}"/>
              </a:ext>
            </a:extLst>
          </p:cNvPr>
          <p:cNvSpPr/>
          <p:nvPr/>
        </p:nvSpPr>
        <p:spPr>
          <a:xfrm>
            <a:off x="7949221" y="3521201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78DD0-BC22-465C-9E89-194976B82600}"/>
              </a:ext>
            </a:extLst>
          </p:cNvPr>
          <p:cNvSpPr txBox="1"/>
          <p:nvPr/>
        </p:nvSpPr>
        <p:spPr>
          <a:xfrm>
            <a:off x="6011118" y="35103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8039AF-71C2-4EC8-AC3E-9F5A0E1FA5FC}"/>
              </a:ext>
            </a:extLst>
          </p:cNvPr>
          <p:cNvSpPr/>
          <p:nvPr/>
        </p:nvSpPr>
        <p:spPr>
          <a:xfrm>
            <a:off x="6421363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2F590-62E2-4F8B-93EE-6BA28CEFCF4A}"/>
              </a:ext>
            </a:extLst>
          </p:cNvPr>
          <p:cNvSpPr/>
          <p:nvPr/>
        </p:nvSpPr>
        <p:spPr>
          <a:xfrm>
            <a:off x="7185292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1ECAC-F9FD-499D-B3CF-A0B4EE8D3C23}"/>
              </a:ext>
            </a:extLst>
          </p:cNvPr>
          <p:cNvSpPr/>
          <p:nvPr/>
        </p:nvSpPr>
        <p:spPr>
          <a:xfrm>
            <a:off x="7949221" y="4041916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909554-71A6-4A6D-9D51-8DFB26351E29}"/>
              </a:ext>
            </a:extLst>
          </p:cNvPr>
          <p:cNvSpPr txBox="1"/>
          <p:nvPr/>
        </p:nvSpPr>
        <p:spPr>
          <a:xfrm>
            <a:off x="6011118" y="40310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E8C57F-C049-4C97-AAE7-91CAF923DA33}"/>
              </a:ext>
            </a:extLst>
          </p:cNvPr>
          <p:cNvSpPr/>
          <p:nvPr/>
        </p:nvSpPr>
        <p:spPr>
          <a:xfrm>
            <a:off x="6421363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863A20-E3BA-4F01-B3AE-423D5BDDE068}"/>
              </a:ext>
            </a:extLst>
          </p:cNvPr>
          <p:cNvSpPr/>
          <p:nvPr/>
        </p:nvSpPr>
        <p:spPr>
          <a:xfrm>
            <a:off x="7185292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420978-68AA-41D4-9382-8B974C724793}"/>
              </a:ext>
            </a:extLst>
          </p:cNvPr>
          <p:cNvSpPr/>
          <p:nvPr/>
        </p:nvSpPr>
        <p:spPr>
          <a:xfrm>
            <a:off x="7949221" y="4560777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796D3F-3EE4-4B34-9088-A1C4CD5515FF}"/>
              </a:ext>
            </a:extLst>
          </p:cNvPr>
          <p:cNvSpPr txBox="1"/>
          <p:nvPr/>
        </p:nvSpPr>
        <p:spPr>
          <a:xfrm>
            <a:off x="6011118" y="45499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F5FB8-846F-4FC1-B3A0-0F0834C7E387}"/>
              </a:ext>
            </a:extLst>
          </p:cNvPr>
          <p:cNvSpPr/>
          <p:nvPr/>
        </p:nvSpPr>
        <p:spPr>
          <a:xfrm>
            <a:off x="6421363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D659E2-1198-40A8-8CB4-0BA98C062F38}"/>
              </a:ext>
            </a:extLst>
          </p:cNvPr>
          <p:cNvSpPr/>
          <p:nvPr/>
        </p:nvSpPr>
        <p:spPr>
          <a:xfrm>
            <a:off x="7185292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006B75-5520-4A6A-BB97-5E2445A24720}"/>
              </a:ext>
            </a:extLst>
          </p:cNvPr>
          <p:cNvSpPr/>
          <p:nvPr/>
        </p:nvSpPr>
        <p:spPr>
          <a:xfrm>
            <a:off x="7949221" y="5067473"/>
            <a:ext cx="763929" cy="4629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8F4ECD-289C-45CE-9301-D95B3288219B}"/>
              </a:ext>
            </a:extLst>
          </p:cNvPr>
          <p:cNvSpPr txBox="1"/>
          <p:nvPr/>
        </p:nvSpPr>
        <p:spPr>
          <a:xfrm>
            <a:off x="6011118" y="50566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605" y="3272089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/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D07A9-518D-406B-A0F4-4F9422EB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919" y="4110606"/>
                <a:ext cx="1630575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7766B0-6D5C-4E20-9095-00A1A6C6E497}"/>
              </a:ext>
            </a:extLst>
          </p:cNvPr>
          <p:cNvCxnSpPr>
            <a:cxnSpLocks/>
          </p:cNvCxnSpPr>
          <p:nvPr/>
        </p:nvCxnSpPr>
        <p:spPr>
          <a:xfrm flipV="1">
            <a:off x="6906228" y="2264780"/>
            <a:ext cx="0" cy="279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F47835-41FB-45AB-8709-3C54DE1F3120}"/>
              </a:ext>
            </a:extLst>
          </p:cNvPr>
          <p:cNvCxnSpPr>
            <a:cxnSpLocks/>
          </p:cNvCxnSpPr>
          <p:nvPr/>
        </p:nvCxnSpPr>
        <p:spPr>
          <a:xfrm>
            <a:off x="6570562" y="4857508"/>
            <a:ext cx="267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15BB23-F209-42B6-8ADA-F9BDBB37710A}"/>
              </a:ext>
            </a:extLst>
          </p:cNvPr>
          <p:cNvSpPr txBox="1"/>
          <p:nvPr/>
        </p:nvSpPr>
        <p:spPr>
          <a:xfrm>
            <a:off x="7315200" y="4741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F0EA5-467D-4262-92D7-2D919E7BB5A8}"/>
              </a:ext>
            </a:extLst>
          </p:cNvPr>
          <p:cNvSpPr txBox="1"/>
          <p:nvPr/>
        </p:nvSpPr>
        <p:spPr>
          <a:xfrm>
            <a:off x="7974957" y="47417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F45F-33C2-4E3F-8582-8DC1B9064348}"/>
              </a:ext>
            </a:extLst>
          </p:cNvPr>
          <p:cNvSpPr txBox="1"/>
          <p:nvPr/>
        </p:nvSpPr>
        <p:spPr>
          <a:xfrm>
            <a:off x="6590196" y="36633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E995F-5CAB-48F3-987F-D5AFB6C438B0}"/>
              </a:ext>
            </a:extLst>
          </p:cNvPr>
          <p:cNvSpPr txBox="1"/>
          <p:nvPr/>
        </p:nvSpPr>
        <p:spPr>
          <a:xfrm>
            <a:off x="6586338" y="26085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AE373-0B12-44FA-BD0C-FD7D88C2DE8B}"/>
              </a:ext>
            </a:extLst>
          </p:cNvPr>
          <p:cNvCxnSpPr/>
          <p:nvPr/>
        </p:nvCxnSpPr>
        <p:spPr>
          <a:xfrm flipV="1">
            <a:off x="6840638" y="2442410"/>
            <a:ext cx="1551008" cy="2530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C56738-2B3C-4B9A-B924-42F92557A7A4}"/>
              </a:ext>
            </a:extLst>
          </p:cNvPr>
          <p:cNvCxnSpPr/>
          <p:nvPr/>
        </p:nvCxnSpPr>
        <p:spPr>
          <a:xfrm flipV="1">
            <a:off x="7492492" y="3892952"/>
            <a:ext cx="0" cy="9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9FC7BF-ED9A-405B-9F0F-CB4E6D841512}"/>
              </a:ext>
            </a:extLst>
          </p:cNvPr>
          <p:cNvCxnSpPr>
            <a:cxnSpLocks/>
          </p:cNvCxnSpPr>
          <p:nvPr/>
        </p:nvCxnSpPr>
        <p:spPr>
          <a:xfrm flipH="1">
            <a:off x="6906228" y="3892952"/>
            <a:ext cx="582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8D2EA91-818E-4A7A-832F-D01C2554E7CE}"/>
              </a:ext>
            </a:extLst>
          </p:cNvPr>
          <p:cNvCxnSpPr>
            <a:cxnSpLocks/>
          </p:cNvCxnSpPr>
          <p:nvPr/>
        </p:nvCxnSpPr>
        <p:spPr>
          <a:xfrm flipV="1">
            <a:off x="8152249" y="2820365"/>
            <a:ext cx="0" cy="203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419657-802A-4910-88C3-E2E89545C69E}"/>
              </a:ext>
            </a:extLst>
          </p:cNvPr>
          <p:cNvCxnSpPr>
            <a:cxnSpLocks/>
          </p:cNvCxnSpPr>
          <p:nvPr/>
        </p:nvCxnSpPr>
        <p:spPr>
          <a:xfrm flipH="1">
            <a:off x="6910274" y="2820365"/>
            <a:ext cx="1241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/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F6586E-A5C3-4991-BD4A-C174215A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09" y="1662094"/>
                <a:ext cx="1767792" cy="1428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6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839" r="-161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92" y="2245134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942" y="4234961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96" y="5500994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512836" y="22776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717372" y="2999296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2210862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223959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mul.forward(10, 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print(out)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050743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4865192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080718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456039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4680526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3726696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446359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5428447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CC0FDA3-8E84-482D-87A6-F68198C87E55}"/>
              </a:ext>
            </a:extLst>
          </p:cNvPr>
          <p:cNvSpPr txBox="1"/>
          <p:nvPr/>
        </p:nvSpPr>
        <p:spPr>
          <a:xfrm>
            <a:off x="5491831" y="3064976"/>
            <a:ext cx="4567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정방향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객체안에 저장하는게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중요하다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미분시 필요하기 때문이다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08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477234" cy="1477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dx, dy = mul.backward(1.5)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print("dx=", dx)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print("dy=", dy)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844952-9FCA-4654-BF18-EF74502F99C4}"/>
              </a:ext>
            </a:extLst>
          </p:cNvPr>
          <p:cNvSpPr/>
          <p:nvPr/>
        </p:nvSpPr>
        <p:spPr>
          <a:xfrm>
            <a:off x="6541169" y="1231232"/>
            <a:ext cx="1744579" cy="453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BF698-02E6-462D-A7F6-60C792D48352}"/>
              </a:ext>
            </a:extLst>
          </p:cNvPr>
          <p:cNvSpPr/>
          <p:nvPr/>
        </p:nvSpPr>
        <p:spPr>
          <a:xfrm>
            <a:off x="6541169" y="1684421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self.x=10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ADBBAB-E27F-4861-9008-B6AB61065588}"/>
              </a:ext>
            </a:extLst>
          </p:cNvPr>
          <p:cNvSpPr/>
          <p:nvPr/>
        </p:nvSpPr>
        <p:spPr>
          <a:xfrm>
            <a:off x="6541169" y="2137610"/>
            <a:ext cx="1744579" cy="453189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self.y=5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8F33-0625-4CD0-AFFA-2FF5CC6EFA58}"/>
              </a:ext>
            </a:extLst>
          </p:cNvPr>
          <p:cNvSpPr txBox="1"/>
          <p:nvPr/>
        </p:nvSpPr>
        <p:spPr>
          <a:xfrm>
            <a:off x="5923547" y="100494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mul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E4882F-5BC3-4ED7-B5EB-C1EE3517CEF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98424" y="487691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7871A4-DA4C-41F3-9686-A537E9403BB1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3282097" y="569136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EBFED7-ABEC-4984-B522-D323D9D2B25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899919" y="590688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AB70B246-7A10-42AF-8A44-D39B3AEFF57A}"/>
              </a:ext>
            </a:extLst>
          </p:cNvPr>
          <p:cNvSpPr/>
          <p:nvPr/>
        </p:nvSpPr>
        <p:spPr>
          <a:xfrm>
            <a:off x="2672497" y="538656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/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6E4CD-11A0-41BC-8E2E-FB10ED1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500" y="550669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/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rgbClr val="3399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20F57E-8C6D-453E-9877-007CF83CE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40" y="4552867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4762" r="-357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/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C58EA-9350-4CAD-A5C2-FE8ECC32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883" y="5289766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5952" r="-476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/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9EACC6-6012-4232-BBDD-CB15B017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0" y="6254618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8929" r="-714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1A7593-E34D-45A2-AA52-6FCA56223AA4}"/>
              </a:ext>
            </a:extLst>
          </p:cNvPr>
          <p:cNvCxnSpPr>
            <a:cxnSpLocks/>
          </p:cNvCxnSpPr>
          <p:nvPr/>
        </p:nvCxnSpPr>
        <p:spPr>
          <a:xfrm flipH="1">
            <a:off x="7535207" y="5910953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8D86092-15CF-4438-9261-ED3A023BCFD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141139" y="5069801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C385CBDC-12D7-487C-9EEB-B84A8D415C8B}"/>
              </a:ext>
            </a:extLst>
          </p:cNvPr>
          <p:cNvSpPr/>
          <p:nvPr/>
        </p:nvSpPr>
        <p:spPr>
          <a:xfrm>
            <a:off x="6925607" y="561405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/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0C9FC-8870-4CFE-9EC4-6769C326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10" y="5734184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35F6EB-3A72-4DD8-BFCF-074D4C43A6C4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6141139" y="6134376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/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91BCCE-9883-472F-BCA3-BD69A758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797" y="5949710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/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3810CA-16AB-4E42-8F20-C9851BEE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28" y="4696816"/>
                <a:ext cx="1028102" cy="369332"/>
              </a:xfrm>
              <a:prstGeom prst="rect">
                <a:avLst/>
              </a:prstGeom>
              <a:blipFill>
                <a:blip r:embed="rId9"/>
                <a:stretch>
                  <a:fillRect l="-1775" r="-177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/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1.5∗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6D45F3-0B89-4105-AA8A-292BEFB3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07" y="6293728"/>
                <a:ext cx="1198020" cy="369332"/>
              </a:xfrm>
              <a:prstGeom prst="rect">
                <a:avLst/>
              </a:prstGeom>
              <a:blipFill>
                <a:blip r:embed="rId10"/>
                <a:stretch>
                  <a:fillRect l="-1015" r="-152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1533FE1-093B-4458-BE31-CB30B30BD395}"/>
              </a:ext>
            </a:extLst>
          </p:cNvPr>
          <p:cNvSpPr txBox="1"/>
          <p:nvPr/>
        </p:nvSpPr>
        <p:spPr>
          <a:xfrm>
            <a:off x="5062957" y="2584827"/>
            <a:ext cx="52325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곱연산의 역방향 연산에서는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forward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인자로 전달된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x,y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대입하고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뒤에서 온 미분값인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dout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 정방향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연산시 반대편 입력인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곱하여 대입한다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82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EE0C060-7D69-446B-BFD8-CF034D1D214F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1DE6ED-A88B-41DE-AB71-D094D4AAA55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26C970E-DF33-4E6C-99D9-7874B661FFDE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CC1533-BAF6-4BC6-9968-7D22F75C3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6A6446-3A09-4DFD-A24C-D07153A735FB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02A84C-C087-4285-8B85-0D6BEE04EDE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1158" y="135155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FD22AAC-3637-4050-A4A1-C4F7D3A1CF3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04831" y="216600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8EDF16-309F-4C52-B8B4-D3A548ED6071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522653" y="23815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090F9B0-7E70-4CD5-9C2B-3175B1A1CC50}"/>
              </a:ext>
            </a:extLst>
          </p:cNvPr>
          <p:cNvSpPr/>
          <p:nvPr/>
        </p:nvSpPr>
        <p:spPr>
          <a:xfrm>
            <a:off x="7295231" y="18612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/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00E20-FDC9-4657-B250-2508605E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34" y="1981338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/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46E89B-026C-4479-81CB-80589E2C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74" y="1027508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/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E01703-7976-4EEC-AA43-642670173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01" y="1787653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/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5FBE7-07CE-4F33-820C-8D8C592F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2640830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3CF3A-5138-4A63-A9CC-AA67BEE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EC144-ABC3-426A-AB07-7D4C3D09C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E287F-1BEC-4D15-A4BA-4BA676F8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1" y="1820314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6365065" y="16557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7028958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063695" y="2054646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8293346" y="1837398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7463456" y="2054646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727843" y="2054646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630923" y="166968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941740" y="167273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42" y="1923024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28" y="1923024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5220494" y="2684741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6394213" y="2849271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803020" y="2208264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676653" y="247799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768499" y="3099944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507804" y="3264474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945999" y="2208264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630923" y="272734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727843" y="2147767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9244896" y="21456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7463456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6147444" y="2145606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989197" y="2271895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7495391" y="3429000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837018" y="2270717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6344778" y="2995042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720695" y="21173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6339839" y="2106189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7494243" y="342900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6273544" y="303828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BC178-2633-41E4-AA9A-69843B5AAF92}"/>
              </a:ext>
            </a:extLst>
          </p:cNvPr>
          <p:cNvSpPr txBox="1"/>
          <p:nvPr/>
        </p:nvSpPr>
        <p:spPr>
          <a:xfrm>
            <a:off x="6309474" y="1333341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0AC2A9-C75F-4400-9C37-AED7A1620FD7}"/>
              </a:ext>
            </a:extLst>
          </p:cNvPr>
          <p:cNvSpPr txBox="1"/>
          <p:nvPr/>
        </p:nvSpPr>
        <p:spPr>
          <a:xfrm>
            <a:off x="8333280" y="1320034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102FCB-39CF-4A92-9704-3F6A1191ACFC}"/>
              </a:ext>
            </a:extLst>
          </p:cNvPr>
          <p:cNvSpPr txBox="1"/>
          <p:nvPr/>
        </p:nvSpPr>
        <p:spPr>
          <a:xfrm>
            <a:off x="7342529" y="23600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AC96-21E4-487A-AA06-EFD2544ABF8F}"/>
              </a:ext>
            </a:extLst>
          </p:cNvPr>
          <p:cNvSpPr txBox="1"/>
          <p:nvPr/>
        </p:nvSpPr>
        <p:spPr>
          <a:xfrm>
            <a:off x="7342529" y="365634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335BCB-E274-4A6C-9A52-F423491CC28C}"/>
              </a:ext>
            </a:extLst>
          </p:cNvPr>
          <p:cNvSpPr txBox="1"/>
          <p:nvPr/>
        </p:nvSpPr>
        <p:spPr>
          <a:xfrm>
            <a:off x="6155819" y="227546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AB1C9-0751-4448-958F-28E8456FAB28}"/>
              </a:ext>
            </a:extLst>
          </p:cNvPr>
          <p:cNvSpPr txBox="1"/>
          <p:nvPr/>
        </p:nvSpPr>
        <p:spPr>
          <a:xfrm>
            <a:off x="5784979" y="325804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dapple_num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69241</TotalTime>
  <Words>21092</Words>
  <Application>Microsoft Office PowerPoint</Application>
  <PresentationFormat>사용자 지정</PresentationFormat>
  <Paragraphs>7281</Paragraphs>
  <Slides>256</Slides>
  <Notes>250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256</vt:i4>
      </vt:variant>
    </vt:vector>
  </HeadingPairs>
  <TitlesOfParts>
    <vt:vector size="267" baseType="lpstr">
      <vt:lpstr>맑은 고딕</vt:lpstr>
      <vt:lpstr>굴림</vt:lpstr>
      <vt:lpstr>맑은 고딕</vt:lpstr>
      <vt:lpstr>Cambria Math</vt:lpstr>
      <vt:lpstr>Arial</vt:lpstr>
      <vt:lpstr>Microsoft Sans Serif</vt:lpstr>
      <vt:lpstr>Candara</vt:lpstr>
      <vt:lpstr>고도 M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3820</cp:revision>
  <dcterms:created xsi:type="dcterms:W3CDTF">2008-02-04T08:04:25Z</dcterms:created>
  <dcterms:modified xsi:type="dcterms:W3CDTF">2020-12-25T23:56:33Z</dcterms:modified>
</cp:coreProperties>
</file>